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8"/>
  </p:notesMasterIdLst>
  <p:sldIdLst>
    <p:sldId id="285" r:id="rId3"/>
    <p:sldId id="286" r:id="rId4"/>
    <p:sldId id="290" r:id="rId5"/>
    <p:sldId id="288" r:id="rId6"/>
    <p:sldId id="289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9EEB58-1B05-4EAE-AA6B-160F45DF00CB}" type="datetimeFigureOut">
              <a:rPr lang="ru-RU" smtClean="0"/>
              <a:t>15.09.2020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B8DDB-62BF-4399-9A0F-84962874D5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670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1B8DDB-62BF-4399-9A0F-84962874D55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390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AA384D-AEF2-4C00-B8D5-0FC84982A36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252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271DE2-FE00-449B-A3D9-FC1FE865E5F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188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880019-30F5-4F60-A80C-B6C711E35637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737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5F878D-E7EC-4CDA-B4BC-E3CCB668B705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309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7ED9E3-B5E9-4620-BE22-1DF0660844F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851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89000" y="1149350"/>
            <a:ext cx="10414000" cy="23241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700"/>
            </a:lvl1pPr>
            <a:lvl2pPr marL="0" indent="0" algn="ctr">
              <a:spcBef>
                <a:spcPts val="0"/>
              </a:spcBef>
              <a:buSzTx/>
              <a:buNone/>
              <a:defRPr sz="2700"/>
            </a:lvl2pPr>
            <a:lvl3pPr marL="0" indent="0" algn="ctr">
              <a:spcBef>
                <a:spcPts val="0"/>
              </a:spcBef>
              <a:buSzTx/>
              <a:buNone/>
              <a:defRPr sz="2700"/>
            </a:lvl3pPr>
            <a:lvl4pPr marL="0" indent="0" algn="ctr">
              <a:spcBef>
                <a:spcPts val="0"/>
              </a:spcBef>
              <a:buSzTx/>
              <a:buNone/>
              <a:defRPr sz="2700"/>
            </a:lvl4pPr>
            <a:lvl5pPr marL="0" indent="0" algn="ctr">
              <a:spcBef>
                <a:spcPts val="0"/>
              </a:spcBef>
              <a:buSzTx/>
              <a:buNone/>
              <a:defRPr sz="27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9226244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89000" y="2266950"/>
            <a:ext cx="10414000" cy="23241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835445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6582990" y="476250"/>
            <a:ext cx="4762501" cy="57340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25500" y="476250"/>
            <a:ext cx="5111750" cy="2774950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25500" y="3263900"/>
            <a:ext cx="5111750" cy="286385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700"/>
            </a:lvl1pPr>
            <a:lvl2pPr marL="0" indent="0" algn="ctr">
              <a:spcBef>
                <a:spcPts val="0"/>
              </a:spcBef>
              <a:buSzTx/>
              <a:buNone/>
              <a:defRPr sz="2700"/>
            </a:lvl2pPr>
            <a:lvl3pPr marL="0" indent="0" algn="ctr">
              <a:spcBef>
                <a:spcPts val="0"/>
              </a:spcBef>
              <a:buSzTx/>
              <a:buNone/>
              <a:defRPr sz="2700"/>
            </a:lvl3pPr>
            <a:lvl4pPr marL="0" indent="0" algn="ctr">
              <a:spcBef>
                <a:spcPts val="0"/>
              </a:spcBef>
              <a:buSzTx/>
              <a:buNone/>
              <a:defRPr sz="2700"/>
            </a:lvl4pPr>
            <a:lvl5pPr marL="0" indent="0" algn="ctr">
              <a:spcBef>
                <a:spcPts val="0"/>
              </a:spcBef>
              <a:buSzTx/>
              <a:buNone/>
              <a:defRPr sz="27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9424178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3567636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7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15131902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6584950" y="1574800"/>
            <a:ext cx="4762500" cy="464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844550" y="1574800"/>
            <a:ext cx="5111750" cy="4648200"/>
          </a:xfrm>
          <a:prstGeom prst="rect">
            <a:avLst/>
          </a:prstGeom>
        </p:spPr>
        <p:txBody>
          <a:bodyPr/>
          <a:lstStyle>
            <a:lvl1pPr marL="279400" indent="-279400">
              <a:spcBef>
                <a:spcPts val="2250"/>
              </a:spcBef>
              <a:defRPr sz="1900"/>
            </a:lvl1pPr>
            <a:lvl2pPr marL="558800" indent="-279400">
              <a:spcBef>
                <a:spcPts val="2250"/>
              </a:spcBef>
              <a:defRPr sz="1900"/>
            </a:lvl2pPr>
            <a:lvl3pPr marL="838200" indent="-279400">
              <a:spcBef>
                <a:spcPts val="2250"/>
              </a:spcBef>
              <a:defRPr sz="1900"/>
            </a:lvl3pPr>
            <a:lvl4pPr marL="1117600" indent="-279400">
              <a:spcBef>
                <a:spcPts val="2250"/>
              </a:spcBef>
              <a:defRPr sz="1900"/>
            </a:lvl4pPr>
            <a:lvl5pPr marL="1397000" indent="-279400">
              <a:spcBef>
                <a:spcPts val="2250"/>
              </a:spcBef>
              <a:defRPr sz="19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4732979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61CD7-294E-4AB1-AE6C-1C85D42844D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4686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44550" y="889000"/>
            <a:ext cx="10502900" cy="508000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4590537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7880350" y="3524250"/>
            <a:ext cx="3702050" cy="27749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7880350" y="565150"/>
            <a:ext cx="3702050" cy="27749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idx="15"/>
          </p:nvPr>
        </p:nvSpPr>
        <p:spPr>
          <a:xfrm>
            <a:off x="603250" y="565150"/>
            <a:ext cx="7086600" cy="57340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003156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193800" y="4476750"/>
            <a:ext cx="9810750" cy="29276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1600" i="1"/>
            </a:lvl1pPr>
            <a:lvl2pPr marL="512885" indent="-195385" algn="ctr">
              <a:spcBef>
                <a:spcPts val="0"/>
              </a:spcBef>
              <a:defRPr sz="1600" i="1"/>
            </a:lvl2pPr>
            <a:lvl3pPr marL="830385" indent="-195385" algn="ctr">
              <a:spcBef>
                <a:spcPts val="0"/>
              </a:spcBef>
              <a:defRPr sz="1600" i="1"/>
            </a:lvl3pPr>
            <a:lvl4pPr marL="1147885" indent="-195385" algn="ctr">
              <a:spcBef>
                <a:spcPts val="0"/>
              </a:spcBef>
              <a:defRPr sz="1600" i="1"/>
            </a:lvl4pPr>
            <a:lvl5pPr marL="1465385" indent="-195385" algn="ctr">
              <a:spcBef>
                <a:spcPts val="0"/>
              </a:spcBef>
              <a:defRPr sz="1600" i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3"/>
          </p:nvPr>
        </p:nvSpPr>
        <p:spPr>
          <a:xfrm>
            <a:off x="1193800" y="3038475"/>
            <a:ext cx="9810750" cy="41275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None/>
              <a:defRPr>
                <a:latin typeface="Helvetica Neue Medium"/>
                <a:sym typeface="Helvetica Neue Medium"/>
              </a:defRPr>
            </a:lvl1pPr>
          </a:lstStyle>
          <a:p>
            <a:pPr marL="0" indent="0" algn="ctr">
              <a:spcBef>
                <a:spcPts val="0"/>
              </a:spcBef>
              <a:buSzTx/>
              <a:buNone/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5154553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Изображение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1307644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470B27-178E-4C5F-980F-5275E5A7993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713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1BAFC-ED4A-4F05-9B58-D9C9119FD4AC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2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700D96-1810-42C6-AFAB-AB8BBFE0D174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00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4C65A0-C576-4597-A39E-5764A25C3BF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580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FECF29-2DD1-42DC-9C54-DCB94B61877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973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DD5A0D-E49D-4964-850B-84B5010FBCD8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008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3F387E-6D0C-4A51-A8E5-E7D5B27330FD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411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Безымянный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Box 9"/>
          <p:cNvSpPr txBox="1">
            <a:spLocks noChangeArrowheads="1"/>
          </p:cNvSpPr>
          <p:nvPr/>
        </p:nvSpPr>
        <p:spPr bwMode="auto">
          <a:xfrm>
            <a:off x="0" y="6553200"/>
            <a:ext cx="2438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1pPr>
            <a:lvl2pPr marL="742950" indent="-28575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2pPr>
            <a:lvl3pPr marL="1143000" indent="-22860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3pPr>
            <a:lvl4pPr marL="1600200" indent="-22860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4pPr>
            <a:lvl5pPr marL="2057400" indent="-22860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sz="1400" b="0">
                <a:solidFill>
                  <a:srgbClr val="000000"/>
                </a:solidFill>
                <a:latin typeface="Times New Roman" panose="02020603050405020304" pitchFamily="18" charset="0"/>
              </a:rPr>
              <a:t>УФК по г. Москве</a:t>
            </a:r>
          </a:p>
        </p:txBody>
      </p:sp>
      <p:sp>
        <p:nvSpPr>
          <p:cNvPr id="1028" name="Text Box 11"/>
          <p:cNvSpPr txBox="1">
            <a:spLocks noChangeArrowheads="1"/>
          </p:cNvSpPr>
          <p:nvPr/>
        </p:nvSpPr>
        <p:spPr bwMode="auto">
          <a:xfrm>
            <a:off x="9347200" y="6553200"/>
            <a:ext cx="284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1pPr>
            <a:lvl2pPr marL="742950" indent="-28575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2pPr>
            <a:lvl3pPr marL="1143000" indent="-22860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3pPr>
            <a:lvl4pPr marL="1600200" indent="-22860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4pPr>
            <a:lvl5pPr marL="2057400" indent="-228600"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4600" b="1">
                <a:solidFill>
                  <a:srgbClr val="0099FF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ru-RU" sz="1400" b="0">
                <a:solidFill>
                  <a:srgbClr val="000000"/>
                </a:solidFill>
                <a:latin typeface="Times New Roman" panose="02020603050405020304" pitchFamily="18" charset="0"/>
              </a:rPr>
              <a:t>moscow.roskazna.ru</a:t>
            </a:r>
            <a:endParaRPr lang="ru-RU" altLang="ru-RU" sz="1400" b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47200" y="624840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pPr fontAlgn="base">
              <a:spcAft>
                <a:spcPct val="0"/>
              </a:spcAft>
            </a:pPr>
            <a:fld id="{23687BF2-9BAE-4F6E-A90B-948C98479F2C}" type="slidenum">
              <a:rPr lang="ru-RU" altLang="ru-RU">
                <a:solidFill>
                  <a:srgbClr val="000000"/>
                </a:solidFill>
              </a:rPr>
              <a:pPr fontAlgn="base">
                <a:spcAft>
                  <a:spcPct val="0"/>
                </a:spcAft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59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844550" y="177800"/>
            <a:ext cx="105029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844550" y="1574800"/>
            <a:ext cx="105029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5947753" y="6540500"/>
            <a:ext cx="290144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defTabSz="412750" hangingPunct="0"/>
            <a:fld id="{86CB4B4D-7CA3-9044-876B-883B54F8677D}" type="slidenum">
              <a:rPr lang="ru-RU" kern="0" smtClean="0">
                <a:solidFill>
                  <a:srgbClr val="000000"/>
                </a:solidFill>
              </a:rPr>
              <a:pPr algn="ctr" defTabSz="412750" hangingPunct="0"/>
              <a:t>‹#›</a:t>
            </a:fld>
            <a:endParaRPr lang="ru-RU"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75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</p:sldLayoutIdLst>
  <p:transition spd="med"/>
  <p:hf hdr="0" ftr="0" dt="0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317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6350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952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12700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1587500" marR="0" indent="-317500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1880577" marR="0" indent="-293077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2198077" marR="0" indent="-293077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2515577" marR="0" indent="-293077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2833077" marR="0" indent="-293077" algn="l" defTabSz="412750" rtl="0" latinLnBrk="0">
        <a:lnSpc>
          <a:spcPct val="100000"/>
        </a:lnSpc>
        <a:spcBef>
          <a:spcPts val="2950"/>
        </a:spcBef>
        <a:spcAft>
          <a:spcPts val="0"/>
        </a:spcAft>
        <a:buClrTx/>
        <a:buSzPct val="125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Линия"/>
          <p:cNvSpPr/>
          <p:nvPr/>
        </p:nvSpPr>
        <p:spPr>
          <a:xfrm>
            <a:off x="-1" y="864429"/>
            <a:ext cx="9390154" cy="1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 hangingPunct="0"/>
            <a:endParaRPr sz="1500" kern="0">
              <a:solidFill>
                <a:srgbClr val="000000"/>
              </a:solidFill>
              <a:latin typeface="Helvetica Neue Medium"/>
              <a:sym typeface="Helvetica Neue Medium"/>
            </a:endParaRPr>
          </a:p>
        </p:txBody>
      </p:sp>
      <p:grpSp>
        <p:nvGrpSpPr>
          <p:cNvPr id="124" name="Группа"/>
          <p:cNvGrpSpPr/>
          <p:nvPr/>
        </p:nvGrpSpPr>
        <p:grpSpPr>
          <a:xfrm>
            <a:off x="130222" y="85812"/>
            <a:ext cx="704640" cy="668796"/>
            <a:chOff x="0" y="0"/>
            <a:chExt cx="1409278" cy="1337591"/>
          </a:xfrm>
        </p:grpSpPr>
        <p:pic>
          <p:nvPicPr>
            <p:cNvPr id="120" name="Снимок экрана 2018-06-05 в 12.52.22.jpg" descr="Снимок экрана 2018-06-05 в 12.52.22.jp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-1"/>
              <a:ext cx="1409280" cy="13375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3" name="Группа"/>
            <p:cNvGrpSpPr/>
            <p:nvPr/>
          </p:nvGrpSpPr>
          <p:grpSpPr>
            <a:xfrm>
              <a:off x="194485" y="150347"/>
              <a:ext cx="1019876" cy="1138344"/>
              <a:chOff x="-136" y="0"/>
              <a:chExt cx="1019874" cy="1138343"/>
            </a:xfrm>
          </p:grpSpPr>
          <p:sp>
            <p:nvSpPr>
              <p:cNvPr id="121" name="Кружок"/>
              <p:cNvSpPr/>
              <p:nvPr/>
            </p:nvSpPr>
            <p:spPr>
              <a:xfrm>
                <a:off x="314922" y="450343"/>
                <a:ext cx="390201" cy="390201"/>
              </a:xfrm>
              <a:prstGeom prst="ellipse">
                <a:avLst/>
              </a:prstGeom>
              <a:solidFill>
                <a:srgbClr val="013B5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 hangingPunct="0">
                  <a:defRPr sz="3200">
                    <a:solidFill>
                      <a:srgbClr val="FFFFFF"/>
                    </a:solidFill>
                  </a:defRPr>
                </a:pPr>
                <a:endParaRPr sz="1600" kern="0">
                  <a:solidFill>
                    <a:srgbClr val="FFFFFF"/>
                  </a:solidFill>
                  <a:latin typeface="Helvetica Neue Medium"/>
                  <a:sym typeface="Helvetica Neue Medium"/>
                </a:endParaRPr>
              </a:p>
            </p:txBody>
          </p:sp>
          <p:pic>
            <p:nvPicPr>
              <p:cNvPr id="122" name="30688_html_m284ef2b5.png" descr="30688_html_m284ef2b5.png"/>
              <p:cNvPicPr>
                <a:picLocks noChangeAspect="1"/>
              </p:cNvPicPr>
              <p:nvPr/>
            </p:nvPicPr>
            <p:blipFill>
              <a:blip r:embed="rId3" cstate="print">
                <a:extLst/>
              </a:blip>
              <a:srcRect l="812" t="717" r="578" b="410"/>
              <a:stretch>
                <a:fillRect/>
              </a:stretch>
            </p:blipFill>
            <p:spPr>
              <a:xfrm>
                <a:off x="-137" y="0"/>
                <a:ext cx="1019876" cy="1138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582" extrusionOk="0">
                    <a:moveTo>
                      <a:pt x="10788" y="0"/>
                    </a:moveTo>
                    <a:cubicBezTo>
                      <a:pt x="10759" y="0"/>
                      <a:pt x="10737" y="39"/>
                      <a:pt x="10737" y="83"/>
                    </a:cubicBezTo>
                    <a:cubicBezTo>
                      <a:pt x="10737" y="127"/>
                      <a:pt x="10684" y="185"/>
                      <a:pt x="10612" y="211"/>
                    </a:cubicBezTo>
                    <a:cubicBezTo>
                      <a:pt x="10509" y="248"/>
                      <a:pt x="10497" y="253"/>
                      <a:pt x="10578" y="256"/>
                    </a:cubicBezTo>
                    <a:cubicBezTo>
                      <a:pt x="10728" y="261"/>
                      <a:pt x="10763" y="390"/>
                      <a:pt x="10653" y="542"/>
                    </a:cubicBezTo>
                    <a:cubicBezTo>
                      <a:pt x="10575" y="649"/>
                      <a:pt x="10571" y="695"/>
                      <a:pt x="10628" y="790"/>
                    </a:cubicBezTo>
                    <a:cubicBezTo>
                      <a:pt x="10686" y="889"/>
                      <a:pt x="10678" y="914"/>
                      <a:pt x="10586" y="971"/>
                    </a:cubicBezTo>
                    <a:cubicBezTo>
                      <a:pt x="10526" y="1007"/>
                      <a:pt x="10432" y="1081"/>
                      <a:pt x="10377" y="1129"/>
                    </a:cubicBezTo>
                    <a:cubicBezTo>
                      <a:pt x="10306" y="1191"/>
                      <a:pt x="10234" y="1200"/>
                      <a:pt x="10117" y="1174"/>
                    </a:cubicBezTo>
                    <a:cubicBezTo>
                      <a:pt x="9832" y="1108"/>
                      <a:pt x="9308" y="1139"/>
                      <a:pt x="9120" y="1226"/>
                    </a:cubicBezTo>
                    <a:cubicBezTo>
                      <a:pt x="8900" y="1329"/>
                      <a:pt x="8818" y="1448"/>
                      <a:pt x="8818" y="1693"/>
                    </a:cubicBezTo>
                    <a:cubicBezTo>
                      <a:pt x="8818" y="1964"/>
                      <a:pt x="8952" y="2208"/>
                      <a:pt x="9254" y="2498"/>
                    </a:cubicBezTo>
                    <a:cubicBezTo>
                      <a:pt x="9482" y="2717"/>
                      <a:pt x="9518" y="2774"/>
                      <a:pt x="9497" y="2927"/>
                    </a:cubicBezTo>
                    <a:cubicBezTo>
                      <a:pt x="9451" y="3270"/>
                      <a:pt x="9508" y="3386"/>
                      <a:pt x="9757" y="3424"/>
                    </a:cubicBezTo>
                    <a:cubicBezTo>
                      <a:pt x="9881" y="3442"/>
                      <a:pt x="9994" y="3471"/>
                      <a:pt x="10008" y="3491"/>
                    </a:cubicBezTo>
                    <a:cubicBezTo>
                      <a:pt x="10064" y="3572"/>
                      <a:pt x="9813" y="3950"/>
                      <a:pt x="9581" y="4138"/>
                    </a:cubicBezTo>
                    <a:cubicBezTo>
                      <a:pt x="9313" y="4356"/>
                      <a:pt x="9209" y="4370"/>
                      <a:pt x="9179" y="4176"/>
                    </a:cubicBezTo>
                    <a:cubicBezTo>
                      <a:pt x="9150" y="3995"/>
                      <a:pt x="9012" y="3868"/>
                      <a:pt x="8785" y="3830"/>
                    </a:cubicBezTo>
                    <a:cubicBezTo>
                      <a:pt x="8677" y="3812"/>
                      <a:pt x="8561" y="3764"/>
                      <a:pt x="8533" y="3717"/>
                    </a:cubicBezTo>
                    <a:cubicBezTo>
                      <a:pt x="8478" y="3621"/>
                      <a:pt x="8490" y="3418"/>
                      <a:pt x="8550" y="3363"/>
                    </a:cubicBezTo>
                    <a:cubicBezTo>
                      <a:pt x="8609" y="3310"/>
                      <a:pt x="8600" y="3235"/>
                      <a:pt x="8533" y="3235"/>
                    </a:cubicBezTo>
                    <a:cubicBezTo>
                      <a:pt x="8502" y="3235"/>
                      <a:pt x="8478" y="3251"/>
                      <a:pt x="8483" y="3273"/>
                    </a:cubicBezTo>
                    <a:cubicBezTo>
                      <a:pt x="8488" y="3295"/>
                      <a:pt x="8459" y="3377"/>
                      <a:pt x="8424" y="3454"/>
                    </a:cubicBezTo>
                    <a:cubicBezTo>
                      <a:pt x="8353" y="3607"/>
                      <a:pt x="8157" y="3689"/>
                      <a:pt x="8047" y="3612"/>
                    </a:cubicBezTo>
                    <a:cubicBezTo>
                      <a:pt x="7924" y="3525"/>
                      <a:pt x="7662" y="3494"/>
                      <a:pt x="7544" y="3551"/>
                    </a:cubicBezTo>
                    <a:cubicBezTo>
                      <a:pt x="7459" y="3592"/>
                      <a:pt x="7427" y="3657"/>
                      <a:pt x="7427" y="3807"/>
                    </a:cubicBezTo>
                    <a:cubicBezTo>
                      <a:pt x="7427" y="3919"/>
                      <a:pt x="7399" y="4030"/>
                      <a:pt x="7368" y="4048"/>
                    </a:cubicBezTo>
                    <a:cubicBezTo>
                      <a:pt x="7263" y="4106"/>
                      <a:pt x="6974" y="3598"/>
                      <a:pt x="6874" y="3190"/>
                    </a:cubicBezTo>
                    <a:cubicBezTo>
                      <a:pt x="6758" y="2715"/>
                      <a:pt x="6663" y="2535"/>
                      <a:pt x="6472" y="2423"/>
                    </a:cubicBezTo>
                    <a:cubicBezTo>
                      <a:pt x="5949" y="2115"/>
                      <a:pt x="5145" y="2336"/>
                      <a:pt x="5248" y="2761"/>
                    </a:cubicBezTo>
                    <a:cubicBezTo>
                      <a:pt x="5283" y="2905"/>
                      <a:pt x="5263" y="2936"/>
                      <a:pt x="5097" y="3017"/>
                    </a:cubicBezTo>
                    <a:cubicBezTo>
                      <a:pt x="4994" y="3067"/>
                      <a:pt x="4852" y="3153"/>
                      <a:pt x="4771" y="3213"/>
                    </a:cubicBezTo>
                    <a:lnTo>
                      <a:pt x="4620" y="3326"/>
                    </a:lnTo>
                    <a:lnTo>
                      <a:pt x="4762" y="3318"/>
                    </a:lnTo>
                    <a:cubicBezTo>
                      <a:pt x="4910" y="3313"/>
                      <a:pt x="4913" y="3329"/>
                      <a:pt x="4838" y="3627"/>
                    </a:cubicBezTo>
                    <a:cubicBezTo>
                      <a:pt x="4800" y="3779"/>
                      <a:pt x="4801" y="3783"/>
                      <a:pt x="4913" y="3694"/>
                    </a:cubicBezTo>
                    <a:cubicBezTo>
                      <a:pt x="4982" y="3640"/>
                      <a:pt x="5119" y="3604"/>
                      <a:pt x="5257" y="3604"/>
                    </a:cubicBezTo>
                    <a:cubicBezTo>
                      <a:pt x="5592" y="3604"/>
                      <a:pt x="5681" y="3520"/>
                      <a:pt x="5701" y="3183"/>
                    </a:cubicBezTo>
                    <a:cubicBezTo>
                      <a:pt x="5715" y="2936"/>
                      <a:pt x="5730" y="2895"/>
                      <a:pt x="5835" y="2882"/>
                    </a:cubicBezTo>
                    <a:cubicBezTo>
                      <a:pt x="5903" y="2873"/>
                      <a:pt x="6041" y="2922"/>
                      <a:pt x="6137" y="2995"/>
                    </a:cubicBezTo>
                    <a:cubicBezTo>
                      <a:pt x="6285" y="3107"/>
                      <a:pt x="6311" y="3175"/>
                      <a:pt x="6338" y="3446"/>
                    </a:cubicBezTo>
                    <a:cubicBezTo>
                      <a:pt x="6381" y="3870"/>
                      <a:pt x="6545" y="4098"/>
                      <a:pt x="7075" y="4477"/>
                    </a:cubicBezTo>
                    <a:lnTo>
                      <a:pt x="7218" y="4582"/>
                    </a:lnTo>
                    <a:lnTo>
                      <a:pt x="7033" y="4665"/>
                    </a:lnTo>
                    <a:cubicBezTo>
                      <a:pt x="6933" y="4712"/>
                      <a:pt x="6809" y="4736"/>
                      <a:pt x="6757" y="4718"/>
                    </a:cubicBezTo>
                    <a:cubicBezTo>
                      <a:pt x="6705" y="4700"/>
                      <a:pt x="6609" y="4711"/>
                      <a:pt x="6539" y="4740"/>
                    </a:cubicBezTo>
                    <a:cubicBezTo>
                      <a:pt x="6469" y="4770"/>
                      <a:pt x="6325" y="4825"/>
                      <a:pt x="6220" y="4861"/>
                    </a:cubicBezTo>
                    <a:cubicBezTo>
                      <a:pt x="6015" y="4930"/>
                      <a:pt x="5860" y="5089"/>
                      <a:pt x="5860" y="5229"/>
                    </a:cubicBezTo>
                    <a:cubicBezTo>
                      <a:pt x="5860" y="5296"/>
                      <a:pt x="5909" y="5309"/>
                      <a:pt x="6086" y="5305"/>
                    </a:cubicBezTo>
                    <a:cubicBezTo>
                      <a:pt x="6272" y="5300"/>
                      <a:pt x="6358" y="5334"/>
                      <a:pt x="6514" y="5470"/>
                    </a:cubicBezTo>
                    <a:cubicBezTo>
                      <a:pt x="6620" y="5563"/>
                      <a:pt x="6761" y="5643"/>
                      <a:pt x="6824" y="5643"/>
                    </a:cubicBezTo>
                    <a:cubicBezTo>
                      <a:pt x="6975" y="5643"/>
                      <a:pt x="7205" y="5787"/>
                      <a:pt x="7159" y="5854"/>
                    </a:cubicBezTo>
                    <a:cubicBezTo>
                      <a:pt x="7139" y="5883"/>
                      <a:pt x="7086" y="5889"/>
                      <a:pt x="7033" y="5869"/>
                    </a:cubicBezTo>
                    <a:cubicBezTo>
                      <a:pt x="6981" y="5849"/>
                      <a:pt x="6702" y="5816"/>
                      <a:pt x="6421" y="5794"/>
                    </a:cubicBezTo>
                    <a:cubicBezTo>
                      <a:pt x="6015" y="5761"/>
                      <a:pt x="5866" y="5729"/>
                      <a:pt x="5684" y="5621"/>
                    </a:cubicBezTo>
                    <a:cubicBezTo>
                      <a:pt x="5537" y="5533"/>
                      <a:pt x="5449" y="5502"/>
                      <a:pt x="5449" y="5545"/>
                    </a:cubicBezTo>
                    <a:cubicBezTo>
                      <a:pt x="5449" y="5731"/>
                      <a:pt x="5828" y="6004"/>
                      <a:pt x="6086" y="6004"/>
                    </a:cubicBezTo>
                    <a:cubicBezTo>
                      <a:pt x="6152" y="6004"/>
                      <a:pt x="6254" y="6049"/>
                      <a:pt x="6313" y="6102"/>
                    </a:cubicBezTo>
                    <a:cubicBezTo>
                      <a:pt x="6372" y="6155"/>
                      <a:pt x="6537" y="6214"/>
                      <a:pt x="6673" y="6230"/>
                    </a:cubicBezTo>
                    <a:cubicBezTo>
                      <a:pt x="6826" y="6248"/>
                      <a:pt x="7005" y="6319"/>
                      <a:pt x="7142" y="6418"/>
                    </a:cubicBezTo>
                    <a:cubicBezTo>
                      <a:pt x="7265" y="6507"/>
                      <a:pt x="7388" y="6576"/>
                      <a:pt x="7419" y="6576"/>
                    </a:cubicBezTo>
                    <a:cubicBezTo>
                      <a:pt x="7450" y="6576"/>
                      <a:pt x="7602" y="6637"/>
                      <a:pt x="7762" y="6712"/>
                    </a:cubicBezTo>
                    <a:cubicBezTo>
                      <a:pt x="7983" y="6815"/>
                      <a:pt x="8093" y="6910"/>
                      <a:pt x="8215" y="7110"/>
                    </a:cubicBezTo>
                    <a:cubicBezTo>
                      <a:pt x="8400" y="7416"/>
                      <a:pt x="8472" y="7949"/>
                      <a:pt x="8357" y="8141"/>
                    </a:cubicBezTo>
                    <a:cubicBezTo>
                      <a:pt x="8309" y="8223"/>
                      <a:pt x="8307" y="8277"/>
                      <a:pt x="8349" y="8314"/>
                    </a:cubicBezTo>
                    <a:cubicBezTo>
                      <a:pt x="8442" y="8398"/>
                      <a:pt x="8212" y="8750"/>
                      <a:pt x="7905" y="8999"/>
                    </a:cubicBezTo>
                    <a:cubicBezTo>
                      <a:pt x="7759" y="9117"/>
                      <a:pt x="7518" y="9325"/>
                      <a:pt x="7368" y="9458"/>
                    </a:cubicBezTo>
                    <a:lnTo>
                      <a:pt x="7092" y="9699"/>
                    </a:lnTo>
                    <a:lnTo>
                      <a:pt x="6866" y="9631"/>
                    </a:lnTo>
                    <a:cubicBezTo>
                      <a:pt x="6728" y="9589"/>
                      <a:pt x="6539" y="9461"/>
                      <a:pt x="6380" y="9300"/>
                    </a:cubicBezTo>
                    <a:cubicBezTo>
                      <a:pt x="6216" y="9135"/>
                      <a:pt x="6039" y="9005"/>
                      <a:pt x="5894" y="8961"/>
                    </a:cubicBezTo>
                    <a:cubicBezTo>
                      <a:pt x="5670" y="8893"/>
                      <a:pt x="5657" y="8883"/>
                      <a:pt x="5600" y="8585"/>
                    </a:cubicBezTo>
                    <a:lnTo>
                      <a:pt x="5542" y="8277"/>
                    </a:lnTo>
                    <a:lnTo>
                      <a:pt x="5759" y="8089"/>
                    </a:lnTo>
                    <a:cubicBezTo>
                      <a:pt x="5947" y="7927"/>
                      <a:pt x="5978" y="7873"/>
                      <a:pt x="5977" y="7675"/>
                    </a:cubicBezTo>
                    <a:cubicBezTo>
                      <a:pt x="5975" y="7384"/>
                      <a:pt x="5842" y="7139"/>
                      <a:pt x="5374" y="6569"/>
                    </a:cubicBezTo>
                    <a:cubicBezTo>
                      <a:pt x="5169" y="6318"/>
                      <a:pt x="4986" y="6087"/>
                      <a:pt x="4972" y="6050"/>
                    </a:cubicBezTo>
                    <a:cubicBezTo>
                      <a:pt x="4952" y="5996"/>
                      <a:pt x="4937" y="5996"/>
                      <a:pt x="4863" y="6050"/>
                    </a:cubicBezTo>
                    <a:cubicBezTo>
                      <a:pt x="4784" y="6109"/>
                      <a:pt x="4722" y="6036"/>
                      <a:pt x="4419" y="5523"/>
                    </a:cubicBezTo>
                    <a:cubicBezTo>
                      <a:pt x="4056" y="4909"/>
                      <a:pt x="3942" y="4630"/>
                      <a:pt x="3941" y="4349"/>
                    </a:cubicBezTo>
                    <a:cubicBezTo>
                      <a:pt x="3941" y="4257"/>
                      <a:pt x="3918" y="4168"/>
                      <a:pt x="3891" y="4153"/>
                    </a:cubicBezTo>
                    <a:cubicBezTo>
                      <a:pt x="3864" y="4138"/>
                      <a:pt x="3826" y="3978"/>
                      <a:pt x="3807" y="3792"/>
                    </a:cubicBezTo>
                    <a:cubicBezTo>
                      <a:pt x="3788" y="3607"/>
                      <a:pt x="3717" y="3190"/>
                      <a:pt x="3648" y="2867"/>
                    </a:cubicBezTo>
                    <a:cubicBezTo>
                      <a:pt x="3571" y="2504"/>
                      <a:pt x="3534" y="2193"/>
                      <a:pt x="3555" y="2054"/>
                    </a:cubicBezTo>
                    <a:cubicBezTo>
                      <a:pt x="3596" y="1785"/>
                      <a:pt x="3543" y="1767"/>
                      <a:pt x="3329" y="1994"/>
                    </a:cubicBezTo>
                    <a:cubicBezTo>
                      <a:pt x="3045" y="2296"/>
                      <a:pt x="2784" y="2972"/>
                      <a:pt x="2784" y="3393"/>
                    </a:cubicBezTo>
                    <a:cubicBezTo>
                      <a:pt x="2784" y="3476"/>
                      <a:pt x="2762" y="3559"/>
                      <a:pt x="2734" y="3574"/>
                    </a:cubicBezTo>
                    <a:cubicBezTo>
                      <a:pt x="2682" y="3603"/>
                      <a:pt x="2198" y="3060"/>
                      <a:pt x="2198" y="2972"/>
                    </a:cubicBezTo>
                    <a:cubicBezTo>
                      <a:pt x="2198" y="2945"/>
                      <a:pt x="2175" y="2927"/>
                      <a:pt x="2148" y="2927"/>
                    </a:cubicBezTo>
                    <a:cubicBezTo>
                      <a:pt x="2059" y="2927"/>
                      <a:pt x="1972" y="3505"/>
                      <a:pt x="1972" y="4056"/>
                    </a:cubicBezTo>
                    <a:cubicBezTo>
                      <a:pt x="1972" y="4351"/>
                      <a:pt x="1945" y="4599"/>
                      <a:pt x="1921" y="4612"/>
                    </a:cubicBezTo>
                    <a:cubicBezTo>
                      <a:pt x="1896" y="4626"/>
                      <a:pt x="1727" y="4496"/>
                      <a:pt x="1536" y="4326"/>
                    </a:cubicBezTo>
                    <a:cubicBezTo>
                      <a:pt x="1345" y="4157"/>
                      <a:pt x="1163" y="4018"/>
                      <a:pt x="1134" y="4018"/>
                    </a:cubicBezTo>
                    <a:cubicBezTo>
                      <a:pt x="1055" y="4018"/>
                      <a:pt x="1134" y="5248"/>
                      <a:pt x="1234" y="5583"/>
                    </a:cubicBezTo>
                    <a:cubicBezTo>
                      <a:pt x="1282" y="5740"/>
                      <a:pt x="1309" y="5891"/>
                      <a:pt x="1293" y="5914"/>
                    </a:cubicBezTo>
                    <a:cubicBezTo>
                      <a:pt x="1277" y="5937"/>
                      <a:pt x="1173" y="5889"/>
                      <a:pt x="1067" y="5809"/>
                    </a:cubicBezTo>
                    <a:cubicBezTo>
                      <a:pt x="414" y="5317"/>
                      <a:pt x="403" y="5309"/>
                      <a:pt x="404" y="5440"/>
                    </a:cubicBezTo>
                    <a:cubicBezTo>
                      <a:pt x="405" y="5898"/>
                      <a:pt x="654" y="6708"/>
                      <a:pt x="907" y="7065"/>
                    </a:cubicBezTo>
                    <a:cubicBezTo>
                      <a:pt x="998" y="7195"/>
                      <a:pt x="1066" y="7376"/>
                      <a:pt x="1075" y="7509"/>
                    </a:cubicBezTo>
                    <a:cubicBezTo>
                      <a:pt x="1084" y="7633"/>
                      <a:pt x="1143" y="7811"/>
                      <a:pt x="1209" y="7908"/>
                    </a:cubicBezTo>
                    <a:cubicBezTo>
                      <a:pt x="1342" y="8102"/>
                      <a:pt x="1296" y="8190"/>
                      <a:pt x="1100" y="8096"/>
                    </a:cubicBezTo>
                    <a:cubicBezTo>
                      <a:pt x="1035" y="8064"/>
                      <a:pt x="804" y="7982"/>
                      <a:pt x="589" y="7916"/>
                    </a:cubicBezTo>
                    <a:cubicBezTo>
                      <a:pt x="375" y="7851"/>
                      <a:pt x="146" y="7782"/>
                      <a:pt x="86" y="7758"/>
                    </a:cubicBezTo>
                    <a:cubicBezTo>
                      <a:pt x="-7" y="7722"/>
                      <a:pt x="-17" y="7732"/>
                      <a:pt x="19" y="7840"/>
                    </a:cubicBezTo>
                    <a:cubicBezTo>
                      <a:pt x="106" y="8100"/>
                      <a:pt x="412" y="8600"/>
                      <a:pt x="631" y="8849"/>
                    </a:cubicBezTo>
                    <a:cubicBezTo>
                      <a:pt x="756" y="8992"/>
                      <a:pt x="848" y="9128"/>
                      <a:pt x="832" y="9150"/>
                    </a:cubicBezTo>
                    <a:cubicBezTo>
                      <a:pt x="816" y="9173"/>
                      <a:pt x="674" y="9187"/>
                      <a:pt x="522" y="9187"/>
                    </a:cubicBezTo>
                    <a:cubicBezTo>
                      <a:pt x="370" y="9187"/>
                      <a:pt x="201" y="9218"/>
                      <a:pt x="145" y="9255"/>
                    </a:cubicBezTo>
                    <a:cubicBezTo>
                      <a:pt x="52" y="9316"/>
                      <a:pt x="78" y="9357"/>
                      <a:pt x="404" y="9676"/>
                    </a:cubicBezTo>
                    <a:cubicBezTo>
                      <a:pt x="600" y="9869"/>
                      <a:pt x="921" y="10122"/>
                      <a:pt x="1125" y="10241"/>
                    </a:cubicBezTo>
                    <a:cubicBezTo>
                      <a:pt x="1330" y="10360"/>
                      <a:pt x="1489" y="10483"/>
                      <a:pt x="1469" y="10511"/>
                    </a:cubicBezTo>
                    <a:cubicBezTo>
                      <a:pt x="1449" y="10541"/>
                      <a:pt x="1286" y="10548"/>
                      <a:pt x="1100" y="10534"/>
                    </a:cubicBezTo>
                    <a:cubicBezTo>
                      <a:pt x="921" y="10521"/>
                      <a:pt x="721" y="10525"/>
                      <a:pt x="648" y="10542"/>
                    </a:cubicBezTo>
                    <a:lnTo>
                      <a:pt x="522" y="10572"/>
                    </a:lnTo>
                    <a:cubicBezTo>
                      <a:pt x="521" y="10573"/>
                      <a:pt x="522" y="10577"/>
                      <a:pt x="522" y="10579"/>
                    </a:cubicBezTo>
                    <a:cubicBezTo>
                      <a:pt x="522" y="10581"/>
                      <a:pt x="522" y="10584"/>
                      <a:pt x="522" y="10587"/>
                    </a:cubicBezTo>
                    <a:lnTo>
                      <a:pt x="664" y="10752"/>
                    </a:lnTo>
                    <a:cubicBezTo>
                      <a:pt x="985" y="11143"/>
                      <a:pt x="1619" y="11405"/>
                      <a:pt x="2491" y="11505"/>
                    </a:cubicBezTo>
                    <a:cubicBezTo>
                      <a:pt x="2795" y="11539"/>
                      <a:pt x="3046" y="11590"/>
                      <a:pt x="3044" y="11617"/>
                    </a:cubicBezTo>
                    <a:cubicBezTo>
                      <a:pt x="3043" y="11645"/>
                      <a:pt x="2976" y="11844"/>
                      <a:pt x="2902" y="12054"/>
                    </a:cubicBezTo>
                    <a:cubicBezTo>
                      <a:pt x="2774" y="12417"/>
                      <a:pt x="2754" y="12936"/>
                      <a:pt x="2860" y="13032"/>
                    </a:cubicBezTo>
                    <a:cubicBezTo>
                      <a:pt x="2880" y="13050"/>
                      <a:pt x="3064" y="12962"/>
                      <a:pt x="3271" y="12829"/>
                    </a:cubicBezTo>
                    <a:cubicBezTo>
                      <a:pt x="3478" y="12696"/>
                      <a:pt x="3663" y="12607"/>
                      <a:pt x="3681" y="12633"/>
                    </a:cubicBezTo>
                    <a:cubicBezTo>
                      <a:pt x="3700" y="12660"/>
                      <a:pt x="3687" y="12837"/>
                      <a:pt x="3656" y="13032"/>
                    </a:cubicBezTo>
                    <a:cubicBezTo>
                      <a:pt x="3626" y="13227"/>
                      <a:pt x="3610" y="13398"/>
                      <a:pt x="3622" y="13408"/>
                    </a:cubicBezTo>
                    <a:cubicBezTo>
                      <a:pt x="3652" y="13435"/>
                      <a:pt x="3936" y="13293"/>
                      <a:pt x="4167" y="13137"/>
                    </a:cubicBezTo>
                    <a:cubicBezTo>
                      <a:pt x="4276" y="13064"/>
                      <a:pt x="4392" y="13017"/>
                      <a:pt x="4419" y="13032"/>
                    </a:cubicBezTo>
                    <a:cubicBezTo>
                      <a:pt x="4446" y="13047"/>
                      <a:pt x="4469" y="13200"/>
                      <a:pt x="4469" y="13371"/>
                    </a:cubicBezTo>
                    <a:cubicBezTo>
                      <a:pt x="4469" y="13538"/>
                      <a:pt x="4475" y="13674"/>
                      <a:pt x="4486" y="13679"/>
                    </a:cubicBezTo>
                    <a:cubicBezTo>
                      <a:pt x="4572" y="13677"/>
                      <a:pt x="4935" y="13542"/>
                      <a:pt x="5064" y="13461"/>
                    </a:cubicBezTo>
                    <a:cubicBezTo>
                      <a:pt x="5152" y="13406"/>
                      <a:pt x="5226" y="13377"/>
                      <a:pt x="5231" y="13401"/>
                    </a:cubicBezTo>
                    <a:cubicBezTo>
                      <a:pt x="5236" y="13424"/>
                      <a:pt x="5241" y="13471"/>
                      <a:pt x="5248" y="13499"/>
                    </a:cubicBezTo>
                    <a:cubicBezTo>
                      <a:pt x="5256" y="13528"/>
                      <a:pt x="5268" y="13600"/>
                      <a:pt x="5273" y="13657"/>
                    </a:cubicBezTo>
                    <a:cubicBezTo>
                      <a:pt x="5290" y="13893"/>
                      <a:pt x="5368" y="13914"/>
                      <a:pt x="5642" y="13769"/>
                    </a:cubicBezTo>
                    <a:cubicBezTo>
                      <a:pt x="5784" y="13695"/>
                      <a:pt x="5928" y="13596"/>
                      <a:pt x="5969" y="13551"/>
                    </a:cubicBezTo>
                    <a:cubicBezTo>
                      <a:pt x="6070" y="13442"/>
                      <a:pt x="6153" y="13498"/>
                      <a:pt x="6153" y="13679"/>
                    </a:cubicBezTo>
                    <a:cubicBezTo>
                      <a:pt x="6153" y="14037"/>
                      <a:pt x="6337" y="14089"/>
                      <a:pt x="6723" y="13837"/>
                    </a:cubicBezTo>
                    <a:cubicBezTo>
                      <a:pt x="6856" y="13751"/>
                      <a:pt x="6970" y="13679"/>
                      <a:pt x="6983" y="13679"/>
                    </a:cubicBezTo>
                    <a:cubicBezTo>
                      <a:pt x="6992" y="13679"/>
                      <a:pt x="7029" y="13718"/>
                      <a:pt x="7067" y="13769"/>
                    </a:cubicBezTo>
                    <a:cubicBezTo>
                      <a:pt x="6830" y="13318"/>
                      <a:pt x="6740" y="12846"/>
                      <a:pt x="6740" y="12189"/>
                    </a:cubicBezTo>
                    <a:cubicBezTo>
                      <a:pt x="6740" y="11457"/>
                      <a:pt x="6792" y="11169"/>
                      <a:pt x="6991" y="10782"/>
                    </a:cubicBezTo>
                    <a:cubicBezTo>
                      <a:pt x="7340" y="10103"/>
                      <a:pt x="8304" y="9223"/>
                      <a:pt x="9070" y="8886"/>
                    </a:cubicBezTo>
                    <a:cubicBezTo>
                      <a:pt x="9620" y="8644"/>
                      <a:pt x="9846" y="8605"/>
                      <a:pt x="10679" y="8608"/>
                    </a:cubicBezTo>
                    <a:cubicBezTo>
                      <a:pt x="11795" y="8611"/>
                      <a:pt x="11956" y="8642"/>
                      <a:pt x="12749" y="9029"/>
                    </a:cubicBezTo>
                    <a:cubicBezTo>
                      <a:pt x="14546" y="9906"/>
                      <a:pt x="15346" y="11990"/>
                      <a:pt x="14517" y="13642"/>
                    </a:cubicBezTo>
                    <a:cubicBezTo>
                      <a:pt x="14166" y="14342"/>
                      <a:pt x="13751" y="14761"/>
                      <a:pt x="13494" y="14672"/>
                    </a:cubicBezTo>
                    <a:cubicBezTo>
                      <a:pt x="13401" y="14640"/>
                      <a:pt x="13297" y="14683"/>
                      <a:pt x="13260" y="14770"/>
                    </a:cubicBezTo>
                    <a:cubicBezTo>
                      <a:pt x="13223" y="14857"/>
                      <a:pt x="13120" y="14906"/>
                      <a:pt x="13033" y="14875"/>
                    </a:cubicBezTo>
                    <a:cubicBezTo>
                      <a:pt x="12936" y="14842"/>
                      <a:pt x="12853" y="14906"/>
                      <a:pt x="12816" y="15034"/>
                    </a:cubicBezTo>
                    <a:cubicBezTo>
                      <a:pt x="12771" y="15186"/>
                      <a:pt x="12687" y="15231"/>
                      <a:pt x="12522" y="15192"/>
                    </a:cubicBezTo>
                    <a:cubicBezTo>
                      <a:pt x="12352" y="15152"/>
                      <a:pt x="12288" y="15188"/>
                      <a:pt x="12262" y="15350"/>
                    </a:cubicBezTo>
                    <a:cubicBezTo>
                      <a:pt x="12242" y="15471"/>
                      <a:pt x="12093" y="15628"/>
                      <a:pt x="11936" y="15696"/>
                    </a:cubicBezTo>
                    <a:cubicBezTo>
                      <a:pt x="11486" y="15888"/>
                      <a:pt x="10569" y="15935"/>
                      <a:pt x="9883" y="15801"/>
                    </a:cubicBezTo>
                    <a:cubicBezTo>
                      <a:pt x="9314" y="15690"/>
                      <a:pt x="9249" y="15650"/>
                      <a:pt x="9195" y="15372"/>
                    </a:cubicBezTo>
                    <a:cubicBezTo>
                      <a:pt x="9154" y="15167"/>
                      <a:pt x="9105" y="15106"/>
                      <a:pt x="9044" y="15192"/>
                    </a:cubicBezTo>
                    <a:cubicBezTo>
                      <a:pt x="8920" y="15369"/>
                      <a:pt x="8734" y="15253"/>
                      <a:pt x="8734" y="14996"/>
                    </a:cubicBezTo>
                    <a:cubicBezTo>
                      <a:pt x="8734" y="14846"/>
                      <a:pt x="8688" y="14801"/>
                      <a:pt x="8558" y="14845"/>
                    </a:cubicBezTo>
                    <a:cubicBezTo>
                      <a:pt x="8435" y="14887"/>
                      <a:pt x="8356" y="14835"/>
                      <a:pt x="8315" y="14695"/>
                    </a:cubicBezTo>
                    <a:cubicBezTo>
                      <a:pt x="8258" y="14501"/>
                      <a:pt x="8235" y="14505"/>
                      <a:pt x="8047" y="14657"/>
                    </a:cubicBezTo>
                    <a:cubicBezTo>
                      <a:pt x="7859" y="14810"/>
                      <a:pt x="7826" y="14790"/>
                      <a:pt x="7553" y="14469"/>
                    </a:cubicBezTo>
                    <a:cubicBezTo>
                      <a:pt x="7423" y="14316"/>
                      <a:pt x="7313" y="14171"/>
                      <a:pt x="7218" y="14025"/>
                    </a:cubicBezTo>
                    <a:cubicBezTo>
                      <a:pt x="7219" y="14054"/>
                      <a:pt x="7195" y="14072"/>
                      <a:pt x="7151" y="14093"/>
                    </a:cubicBezTo>
                    <a:cubicBezTo>
                      <a:pt x="7096" y="14119"/>
                      <a:pt x="6964" y="14155"/>
                      <a:pt x="6857" y="14176"/>
                    </a:cubicBezTo>
                    <a:cubicBezTo>
                      <a:pt x="6604" y="14225"/>
                      <a:pt x="6277" y="14487"/>
                      <a:pt x="6145" y="14748"/>
                    </a:cubicBezTo>
                    <a:cubicBezTo>
                      <a:pt x="5977" y="15081"/>
                      <a:pt x="5999" y="15574"/>
                      <a:pt x="6204" y="15944"/>
                    </a:cubicBezTo>
                    <a:lnTo>
                      <a:pt x="6371" y="16245"/>
                    </a:lnTo>
                    <a:lnTo>
                      <a:pt x="6547" y="16109"/>
                    </a:lnTo>
                    <a:cubicBezTo>
                      <a:pt x="6735" y="15968"/>
                      <a:pt x="6792" y="15989"/>
                      <a:pt x="6874" y="16230"/>
                    </a:cubicBezTo>
                    <a:cubicBezTo>
                      <a:pt x="6897" y="16297"/>
                      <a:pt x="7039" y="16477"/>
                      <a:pt x="7192" y="16629"/>
                    </a:cubicBezTo>
                    <a:cubicBezTo>
                      <a:pt x="7344" y="16780"/>
                      <a:pt x="7480" y="16937"/>
                      <a:pt x="7494" y="16975"/>
                    </a:cubicBezTo>
                    <a:cubicBezTo>
                      <a:pt x="7531" y="17074"/>
                      <a:pt x="7635" y="16996"/>
                      <a:pt x="7746" y="16787"/>
                    </a:cubicBezTo>
                    <a:cubicBezTo>
                      <a:pt x="7799" y="16686"/>
                      <a:pt x="7861" y="16606"/>
                      <a:pt x="7888" y="16606"/>
                    </a:cubicBezTo>
                    <a:cubicBezTo>
                      <a:pt x="7916" y="16606"/>
                      <a:pt x="7990" y="16686"/>
                      <a:pt x="8056" y="16787"/>
                    </a:cubicBezTo>
                    <a:cubicBezTo>
                      <a:pt x="8185" y="16983"/>
                      <a:pt x="8301" y="17016"/>
                      <a:pt x="8416" y="16892"/>
                    </a:cubicBezTo>
                    <a:cubicBezTo>
                      <a:pt x="8617" y="16674"/>
                      <a:pt x="8646" y="17072"/>
                      <a:pt x="8475" y="17675"/>
                    </a:cubicBezTo>
                    <a:cubicBezTo>
                      <a:pt x="8260" y="18432"/>
                      <a:pt x="7781" y="19223"/>
                      <a:pt x="7125" y="19909"/>
                    </a:cubicBezTo>
                    <a:lnTo>
                      <a:pt x="6832" y="20210"/>
                    </a:lnTo>
                    <a:lnTo>
                      <a:pt x="7125" y="20210"/>
                    </a:lnTo>
                    <a:cubicBezTo>
                      <a:pt x="7311" y="20210"/>
                      <a:pt x="7502" y="20163"/>
                      <a:pt x="7679" y="20082"/>
                    </a:cubicBezTo>
                    <a:cubicBezTo>
                      <a:pt x="7828" y="20014"/>
                      <a:pt x="7965" y="19978"/>
                      <a:pt x="7980" y="20000"/>
                    </a:cubicBezTo>
                    <a:cubicBezTo>
                      <a:pt x="7996" y="20023"/>
                      <a:pt x="7976" y="20162"/>
                      <a:pt x="7938" y="20308"/>
                    </a:cubicBezTo>
                    <a:cubicBezTo>
                      <a:pt x="7901" y="20454"/>
                      <a:pt x="7892" y="20590"/>
                      <a:pt x="7913" y="20609"/>
                    </a:cubicBezTo>
                    <a:cubicBezTo>
                      <a:pt x="7934" y="20628"/>
                      <a:pt x="8108" y="20569"/>
                      <a:pt x="8307" y="20481"/>
                    </a:cubicBezTo>
                    <a:cubicBezTo>
                      <a:pt x="8506" y="20392"/>
                      <a:pt x="8695" y="20334"/>
                      <a:pt x="8718" y="20346"/>
                    </a:cubicBezTo>
                    <a:cubicBezTo>
                      <a:pt x="8741" y="20359"/>
                      <a:pt x="8744" y="20496"/>
                      <a:pt x="8726" y="20654"/>
                    </a:cubicBezTo>
                    <a:cubicBezTo>
                      <a:pt x="8697" y="20911"/>
                      <a:pt x="8702" y="20940"/>
                      <a:pt x="8801" y="20940"/>
                    </a:cubicBezTo>
                    <a:cubicBezTo>
                      <a:pt x="9007" y="20939"/>
                      <a:pt x="9317" y="20839"/>
                      <a:pt x="9589" y="20684"/>
                    </a:cubicBezTo>
                    <a:cubicBezTo>
                      <a:pt x="9739" y="20599"/>
                      <a:pt x="9871" y="20543"/>
                      <a:pt x="9883" y="20564"/>
                    </a:cubicBezTo>
                    <a:cubicBezTo>
                      <a:pt x="9895" y="20584"/>
                      <a:pt x="9943" y="20709"/>
                      <a:pt x="9983" y="20842"/>
                    </a:cubicBezTo>
                    <a:cubicBezTo>
                      <a:pt x="10070" y="21132"/>
                      <a:pt x="10340" y="21449"/>
                      <a:pt x="10586" y="21542"/>
                    </a:cubicBezTo>
                    <a:cubicBezTo>
                      <a:pt x="10739" y="21600"/>
                      <a:pt x="10793" y="21598"/>
                      <a:pt x="10980" y="21512"/>
                    </a:cubicBezTo>
                    <a:cubicBezTo>
                      <a:pt x="11239" y="21393"/>
                      <a:pt x="11455" y="21149"/>
                      <a:pt x="11550" y="20865"/>
                    </a:cubicBezTo>
                    <a:cubicBezTo>
                      <a:pt x="11589" y="20750"/>
                      <a:pt x="11628" y="20624"/>
                      <a:pt x="11642" y="20586"/>
                    </a:cubicBezTo>
                    <a:cubicBezTo>
                      <a:pt x="11659" y="20537"/>
                      <a:pt x="11721" y="20552"/>
                      <a:pt x="11860" y="20647"/>
                    </a:cubicBezTo>
                    <a:cubicBezTo>
                      <a:pt x="12078" y="20796"/>
                      <a:pt x="12482" y="20940"/>
                      <a:pt x="12690" y="20940"/>
                    </a:cubicBezTo>
                    <a:cubicBezTo>
                      <a:pt x="12804" y="20940"/>
                      <a:pt x="12832" y="20917"/>
                      <a:pt x="12832" y="20790"/>
                    </a:cubicBezTo>
                    <a:cubicBezTo>
                      <a:pt x="12832" y="20706"/>
                      <a:pt x="12806" y="20572"/>
                      <a:pt x="12774" y="20496"/>
                    </a:cubicBezTo>
                    <a:cubicBezTo>
                      <a:pt x="12742" y="20420"/>
                      <a:pt x="12724" y="20340"/>
                      <a:pt x="12740" y="20316"/>
                    </a:cubicBezTo>
                    <a:cubicBezTo>
                      <a:pt x="12757" y="20292"/>
                      <a:pt x="12947" y="20351"/>
                      <a:pt x="13159" y="20451"/>
                    </a:cubicBezTo>
                    <a:cubicBezTo>
                      <a:pt x="13383" y="20556"/>
                      <a:pt x="13565" y="20613"/>
                      <a:pt x="13595" y="20586"/>
                    </a:cubicBezTo>
                    <a:cubicBezTo>
                      <a:pt x="13625" y="20559"/>
                      <a:pt x="13620" y="20441"/>
                      <a:pt x="13587" y="20308"/>
                    </a:cubicBezTo>
                    <a:cubicBezTo>
                      <a:pt x="13555" y="20181"/>
                      <a:pt x="13553" y="20059"/>
                      <a:pt x="13578" y="20037"/>
                    </a:cubicBezTo>
                    <a:cubicBezTo>
                      <a:pt x="13603" y="20015"/>
                      <a:pt x="13739" y="20047"/>
                      <a:pt x="13880" y="20105"/>
                    </a:cubicBezTo>
                    <a:cubicBezTo>
                      <a:pt x="14021" y="20162"/>
                      <a:pt x="14261" y="20209"/>
                      <a:pt x="14416" y="20210"/>
                    </a:cubicBezTo>
                    <a:lnTo>
                      <a:pt x="14693" y="20210"/>
                    </a:lnTo>
                    <a:lnTo>
                      <a:pt x="14425" y="19932"/>
                    </a:lnTo>
                    <a:cubicBezTo>
                      <a:pt x="13686" y="19193"/>
                      <a:pt x="13088" y="18119"/>
                      <a:pt x="12966" y="17291"/>
                    </a:cubicBezTo>
                    <a:cubicBezTo>
                      <a:pt x="12935" y="17081"/>
                      <a:pt x="12938" y="16964"/>
                      <a:pt x="12983" y="16922"/>
                    </a:cubicBezTo>
                    <a:cubicBezTo>
                      <a:pt x="12984" y="16920"/>
                      <a:pt x="12983" y="16917"/>
                      <a:pt x="12983" y="16915"/>
                    </a:cubicBezTo>
                    <a:cubicBezTo>
                      <a:pt x="12986" y="16908"/>
                      <a:pt x="12996" y="16905"/>
                      <a:pt x="13000" y="16900"/>
                    </a:cubicBezTo>
                    <a:cubicBezTo>
                      <a:pt x="13012" y="16886"/>
                      <a:pt x="13022" y="16877"/>
                      <a:pt x="13042" y="16884"/>
                    </a:cubicBezTo>
                    <a:cubicBezTo>
                      <a:pt x="13049" y="16887"/>
                      <a:pt x="13059" y="16895"/>
                      <a:pt x="13067" y="16900"/>
                    </a:cubicBezTo>
                    <a:cubicBezTo>
                      <a:pt x="13070" y="16902"/>
                      <a:pt x="13071" y="16905"/>
                      <a:pt x="13075" y="16907"/>
                    </a:cubicBezTo>
                    <a:cubicBezTo>
                      <a:pt x="13097" y="16911"/>
                      <a:pt x="13121" y="16918"/>
                      <a:pt x="13151" y="16930"/>
                    </a:cubicBezTo>
                    <a:cubicBezTo>
                      <a:pt x="13312" y="16997"/>
                      <a:pt x="13376" y="16962"/>
                      <a:pt x="13561" y="16681"/>
                    </a:cubicBezTo>
                    <a:cubicBezTo>
                      <a:pt x="13618" y="16594"/>
                      <a:pt x="13638" y="16600"/>
                      <a:pt x="13779" y="16802"/>
                    </a:cubicBezTo>
                    <a:lnTo>
                      <a:pt x="13939" y="17027"/>
                    </a:lnTo>
                    <a:lnTo>
                      <a:pt x="14232" y="16749"/>
                    </a:lnTo>
                    <a:cubicBezTo>
                      <a:pt x="14392" y="16597"/>
                      <a:pt x="14571" y="16374"/>
                      <a:pt x="14634" y="16252"/>
                    </a:cubicBezTo>
                    <a:cubicBezTo>
                      <a:pt x="14698" y="16130"/>
                      <a:pt x="14763" y="16034"/>
                      <a:pt x="14777" y="16034"/>
                    </a:cubicBezTo>
                    <a:cubicBezTo>
                      <a:pt x="14790" y="16034"/>
                      <a:pt x="14885" y="16076"/>
                      <a:pt x="14986" y="16132"/>
                    </a:cubicBezTo>
                    <a:lnTo>
                      <a:pt x="15170" y="16230"/>
                    </a:lnTo>
                    <a:lnTo>
                      <a:pt x="15338" y="15921"/>
                    </a:lnTo>
                    <a:cubicBezTo>
                      <a:pt x="15597" y="15429"/>
                      <a:pt x="15535" y="14804"/>
                      <a:pt x="15196" y="14477"/>
                    </a:cubicBezTo>
                    <a:cubicBezTo>
                      <a:pt x="15043" y="14330"/>
                      <a:pt x="14676" y="14153"/>
                      <a:pt x="14525" y="14153"/>
                    </a:cubicBezTo>
                    <a:cubicBezTo>
                      <a:pt x="14322" y="14153"/>
                      <a:pt x="14283" y="14051"/>
                      <a:pt x="14408" y="13860"/>
                    </a:cubicBezTo>
                    <a:cubicBezTo>
                      <a:pt x="14544" y="13652"/>
                      <a:pt x="14579" y="13643"/>
                      <a:pt x="14726" y="13792"/>
                    </a:cubicBezTo>
                    <a:cubicBezTo>
                      <a:pt x="14837" y="13903"/>
                      <a:pt x="15028" y="13999"/>
                      <a:pt x="15162" y="14018"/>
                    </a:cubicBezTo>
                    <a:cubicBezTo>
                      <a:pt x="15196" y="14018"/>
                      <a:pt x="15231" y="14012"/>
                      <a:pt x="15254" y="14010"/>
                    </a:cubicBezTo>
                    <a:cubicBezTo>
                      <a:pt x="15268" y="14007"/>
                      <a:pt x="15280" y="14003"/>
                      <a:pt x="15288" y="13995"/>
                    </a:cubicBezTo>
                    <a:cubicBezTo>
                      <a:pt x="15322" y="13964"/>
                      <a:pt x="15350" y="13839"/>
                      <a:pt x="15355" y="13717"/>
                    </a:cubicBezTo>
                    <a:cubicBezTo>
                      <a:pt x="15359" y="13595"/>
                      <a:pt x="15375" y="13478"/>
                      <a:pt x="15380" y="13453"/>
                    </a:cubicBezTo>
                    <a:cubicBezTo>
                      <a:pt x="15385" y="13428"/>
                      <a:pt x="15494" y="13491"/>
                      <a:pt x="15623" y="13596"/>
                    </a:cubicBezTo>
                    <a:cubicBezTo>
                      <a:pt x="15940" y="13853"/>
                      <a:pt x="16131" y="13937"/>
                      <a:pt x="16201" y="13837"/>
                    </a:cubicBezTo>
                    <a:cubicBezTo>
                      <a:pt x="16230" y="13796"/>
                      <a:pt x="16259" y="13688"/>
                      <a:pt x="16260" y="13596"/>
                    </a:cubicBezTo>
                    <a:cubicBezTo>
                      <a:pt x="16261" y="13420"/>
                      <a:pt x="16335" y="13325"/>
                      <a:pt x="16402" y="13423"/>
                    </a:cubicBezTo>
                    <a:cubicBezTo>
                      <a:pt x="16448" y="13489"/>
                      <a:pt x="16886" y="13677"/>
                      <a:pt x="16997" y="13679"/>
                    </a:cubicBezTo>
                    <a:cubicBezTo>
                      <a:pt x="17047" y="13680"/>
                      <a:pt x="17073" y="13588"/>
                      <a:pt x="17073" y="13378"/>
                    </a:cubicBezTo>
                    <a:cubicBezTo>
                      <a:pt x="17073" y="13211"/>
                      <a:pt x="17086" y="13058"/>
                      <a:pt x="17106" y="13040"/>
                    </a:cubicBezTo>
                    <a:cubicBezTo>
                      <a:pt x="17126" y="13023"/>
                      <a:pt x="17224" y="13063"/>
                      <a:pt x="17324" y="13130"/>
                    </a:cubicBezTo>
                    <a:cubicBezTo>
                      <a:pt x="17424" y="13197"/>
                      <a:pt x="17589" y="13294"/>
                      <a:pt x="17693" y="13341"/>
                    </a:cubicBezTo>
                    <a:lnTo>
                      <a:pt x="17886" y="13423"/>
                    </a:lnTo>
                    <a:lnTo>
                      <a:pt x="17886" y="13198"/>
                    </a:lnTo>
                    <a:cubicBezTo>
                      <a:pt x="17886" y="13075"/>
                      <a:pt x="17857" y="12899"/>
                      <a:pt x="17827" y="12806"/>
                    </a:cubicBezTo>
                    <a:cubicBezTo>
                      <a:pt x="17796" y="12710"/>
                      <a:pt x="17798" y="12627"/>
                      <a:pt x="17827" y="12611"/>
                    </a:cubicBezTo>
                    <a:cubicBezTo>
                      <a:pt x="17855" y="12595"/>
                      <a:pt x="18041" y="12691"/>
                      <a:pt x="18238" y="12821"/>
                    </a:cubicBezTo>
                    <a:cubicBezTo>
                      <a:pt x="18434" y="12951"/>
                      <a:pt x="18614" y="13055"/>
                      <a:pt x="18640" y="13055"/>
                    </a:cubicBezTo>
                    <a:cubicBezTo>
                      <a:pt x="18716" y="13055"/>
                      <a:pt x="18767" y="12643"/>
                      <a:pt x="18724" y="12385"/>
                    </a:cubicBezTo>
                    <a:cubicBezTo>
                      <a:pt x="18702" y="12252"/>
                      <a:pt x="18634" y="12028"/>
                      <a:pt x="18573" y="11888"/>
                    </a:cubicBezTo>
                    <a:cubicBezTo>
                      <a:pt x="18511" y="11748"/>
                      <a:pt x="18479" y="11614"/>
                      <a:pt x="18497" y="11587"/>
                    </a:cubicBezTo>
                    <a:cubicBezTo>
                      <a:pt x="18516" y="11561"/>
                      <a:pt x="18630" y="11542"/>
                      <a:pt x="18757" y="11542"/>
                    </a:cubicBezTo>
                    <a:cubicBezTo>
                      <a:pt x="19140" y="11542"/>
                      <a:pt x="19856" y="11386"/>
                      <a:pt x="20207" y="11226"/>
                    </a:cubicBezTo>
                    <a:cubicBezTo>
                      <a:pt x="20484" y="11101"/>
                      <a:pt x="20991" y="10684"/>
                      <a:pt x="21003" y="10579"/>
                    </a:cubicBezTo>
                    <a:cubicBezTo>
                      <a:pt x="20998" y="10572"/>
                      <a:pt x="20985" y="10564"/>
                      <a:pt x="20970" y="10557"/>
                    </a:cubicBezTo>
                    <a:cubicBezTo>
                      <a:pt x="20964" y="10555"/>
                      <a:pt x="20951" y="10551"/>
                      <a:pt x="20944" y="10549"/>
                    </a:cubicBezTo>
                    <a:cubicBezTo>
                      <a:pt x="20868" y="10541"/>
                      <a:pt x="20712" y="10540"/>
                      <a:pt x="20534" y="10542"/>
                    </a:cubicBezTo>
                    <a:cubicBezTo>
                      <a:pt x="20294" y="10546"/>
                      <a:pt x="20081" y="10529"/>
                      <a:pt x="20064" y="10504"/>
                    </a:cubicBezTo>
                    <a:cubicBezTo>
                      <a:pt x="20046" y="10479"/>
                      <a:pt x="20197" y="10360"/>
                      <a:pt x="20400" y="10241"/>
                    </a:cubicBezTo>
                    <a:cubicBezTo>
                      <a:pt x="20783" y="10019"/>
                      <a:pt x="21422" y="9444"/>
                      <a:pt x="21422" y="9323"/>
                    </a:cubicBezTo>
                    <a:cubicBezTo>
                      <a:pt x="21422" y="9241"/>
                      <a:pt x="21250" y="9196"/>
                      <a:pt x="20953" y="9195"/>
                    </a:cubicBezTo>
                    <a:cubicBezTo>
                      <a:pt x="20836" y="9194"/>
                      <a:pt x="20721" y="9167"/>
                      <a:pt x="20701" y="9142"/>
                    </a:cubicBezTo>
                    <a:cubicBezTo>
                      <a:pt x="20699" y="9142"/>
                      <a:pt x="20677" y="9142"/>
                      <a:pt x="20676" y="9142"/>
                    </a:cubicBezTo>
                    <a:cubicBezTo>
                      <a:pt x="20672" y="9141"/>
                      <a:pt x="20695" y="9125"/>
                      <a:pt x="20718" y="9097"/>
                    </a:cubicBezTo>
                    <a:cubicBezTo>
                      <a:pt x="20743" y="9044"/>
                      <a:pt x="20804" y="8958"/>
                      <a:pt x="20886" y="8871"/>
                    </a:cubicBezTo>
                    <a:cubicBezTo>
                      <a:pt x="21095" y="8647"/>
                      <a:pt x="21583" y="7797"/>
                      <a:pt x="21531" y="7750"/>
                    </a:cubicBezTo>
                    <a:cubicBezTo>
                      <a:pt x="21516" y="7737"/>
                      <a:pt x="21370" y="7776"/>
                      <a:pt x="21204" y="7833"/>
                    </a:cubicBezTo>
                    <a:cubicBezTo>
                      <a:pt x="21039" y="7890"/>
                      <a:pt x="20765" y="7987"/>
                      <a:pt x="20601" y="8043"/>
                    </a:cubicBezTo>
                    <a:cubicBezTo>
                      <a:pt x="20437" y="8100"/>
                      <a:pt x="20285" y="8134"/>
                      <a:pt x="20257" y="8119"/>
                    </a:cubicBezTo>
                    <a:cubicBezTo>
                      <a:pt x="20230" y="8103"/>
                      <a:pt x="20261" y="7998"/>
                      <a:pt x="20324" y="7885"/>
                    </a:cubicBezTo>
                    <a:cubicBezTo>
                      <a:pt x="20388" y="7773"/>
                      <a:pt x="20442" y="7612"/>
                      <a:pt x="20442" y="7532"/>
                    </a:cubicBezTo>
                    <a:cubicBezTo>
                      <a:pt x="20442" y="7452"/>
                      <a:pt x="20540" y="7205"/>
                      <a:pt x="20668" y="6975"/>
                    </a:cubicBezTo>
                    <a:cubicBezTo>
                      <a:pt x="20911" y="6539"/>
                      <a:pt x="21038" y="6140"/>
                      <a:pt x="21104" y="5621"/>
                    </a:cubicBezTo>
                    <a:lnTo>
                      <a:pt x="21146" y="5312"/>
                    </a:lnTo>
                    <a:lnTo>
                      <a:pt x="20861" y="5515"/>
                    </a:lnTo>
                    <a:cubicBezTo>
                      <a:pt x="20706" y="5625"/>
                      <a:pt x="20518" y="5770"/>
                      <a:pt x="20433" y="5839"/>
                    </a:cubicBezTo>
                    <a:cubicBezTo>
                      <a:pt x="20229" y="6005"/>
                      <a:pt x="20186" y="5923"/>
                      <a:pt x="20291" y="5560"/>
                    </a:cubicBezTo>
                    <a:cubicBezTo>
                      <a:pt x="20356" y="5336"/>
                      <a:pt x="20407" y="4954"/>
                      <a:pt x="20425" y="4635"/>
                    </a:cubicBezTo>
                    <a:lnTo>
                      <a:pt x="20433" y="4432"/>
                    </a:lnTo>
                    <a:cubicBezTo>
                      <a:pt x="20434" y="4320"/>
                      <a:pt x="20429" y="4229"/>
                      <a:pt x="20416" y="4168"/>
                    </a:cubicBezTo>
                    <a:lnTo>
                      <a:pt x="20375" y="3988"/>
                    </a:lnTo>
                    <a:lnTo>
                      <a:pt x="20006" y="4311"/>
                    </a:lnTo>
                    <a:cubicBezTo>
                      <a:pt x="19802" y="4492"/>
                      <a:pt x="19623" y="4630"/>
                      <a:pt x="19604" y="4612"/>
                    </a:cubicBezTo>
                    <a:cubicBezTo>
                      <a:pt x="19584" y="4595"/>
                      <a:pt x="19570" y="4363"/>
                      <a:pt x="19570" y="4101"/>
                    </a:cubicBezTo>
                    <a:cubicBezTo>
                      <a:pt x="19570" y="3666"/>
                      <a:pt x="19486" y="3066"/>
                      <a:pt x="19411" y="2957"/>
                    </a:cubicBezTo>
                    <a:cubicBezTo>
                      <a:pt x="19394" y="2933"/>
                      <a:pt x="19338" y="2969"/>
                      <a:pt x="19285" y="3040"/>
                    </a:cubicBezTo>
                    <a:cubicBezTo>
                      <a:pt x="19233" y="3110"/>
                      <a:pt x="19116" y="3271"/>
                      <a:pt x="19025" y="3393"/>
                    </a:cubicBezTo>
                    <a:cubicBezTo>
                      <a:pt x="18935" y="3515"/>
                      <a:pt x="18841" y="3592"/>
                      <a:pt x="18816" y="3567"/>
                    </a:cubicBezTo>
                    <a:cubicBezTo>
                      <a:pt x="18808" y="3560"/>
                      <a:pt x="18794" y="3536"/>
                      <a:pt x="18782" y="3499"/>
                    </a:cubicBezTo>
                    <a:cubicBezTo>
                      <a:pt x="18782" y="3497"/>
                      <a:pt x="18783" y="3493"/>
                      <a:pt x="18782" y="3491"/>
                    </a:cubicBezTo>
                    <a:cubicBezTo>
                      <a:pt x="18780" y="3485"/>
                      <a:pt x="18776" y="3476"/>
                      <a:pt x="18774" y="3469"/>
                    </a:cubicBezTo>
                    <a:cubicBezTo>
                      <a:pt x="18750" y="3386"/>
                      <a:pt x="18721" y="3262"/>
                      <a:pt x="18698" y="3130"/>
                    </a:cubicBezTo>
                    <a:cubicBezTo>
                      <a:pt x="18604" y="2596"/>
                      <a:pt x="18350" y="2119"/>
                      <a:pt x="18020" y="1866"/>
                    </a:cubicBezTo>
                    <a:lnTo>
                      <a:pt x="17894" y="1768"/>
                    </a:lnTo>
                    <a:lnTo>
                      <a:pt x="17944" y="1986"/>
                    </a:lnTo>
                    <a:cubicBezTo>
                      <a:pt x="18001" y="2214"/>
                      <a:pt x="17999" y="2249"/>
                      <a:pt x="17819" y="3123"/>
                    </a:cubicBezTo>
                    <a:cubicBezTo>
                      <a:pt x="17757" y="3418"/>
                      <a:pt x="17710" y="3754"/>
                      <a:pt x="17710" y="3867"/>
                    </a:cubicBezTo>
                    <a:cubicBezTo>
                      <a:pt x="17710" y="3981"/>
                      <a:pt x="17688" y="4119"/>
                      <a:pt x="17659" y="4168"/>
                    </a:cubicBezTo>
                    <a:cubicBezTo>
                      <a:pt x="17631" y="4218"/>
                      <a:pt x="17578" y="4395"/>
                      <a:pt x="17542" y="4567"/>
                    </a:cubicBezTo>
                    <a:cubicBezTo>
                      <a:pt x="17507" y="4740"/>
                      <a:pt x="17416" y="4988"/>
                      <a:pt x="17341" y="5117"/>
                    </a:cubicBezTo>
                    <a:cubicBezTo>
                      <a:pt x="17266" y="5247"/>
                      <a:pt x="17109" y="5525"/>
                      <a:pt x="16989" y="5733"/>
                    </a:cubicBezTo>
                    <a:cubicBezTo>
                      <a:pt x="16775" y="6107"/>
                      <a:pt x="16703" y="6165"/>
                      <a:pt x="16629" y="6057"/>
                    </a:cubicBezTo>
                    <a:cubicBezTo>
                      <a:pt x="16608" y="6027"/>
                      <a:pt x="16480" y="6163"/>
                      <a:pt x="16335" y="6358"/>
                    </a:cubicBezTo>
                    <a:cubicBezTo>
                      <a:pt x="16191" y="6553"/>
                      <a:pt x="15982" y="6811"/>
                      <a:pt x="15874" y="6930"/>
                    </a:cubicBezTo>
                    <a:cubicBezTo>
                      <a:pt x="15635" y="7195"/>
                      <a:pt x="15556" y="7357"/>
                      <a:pt x="15556" y="7630"/>
                    </a:cubicBezTo>
                    <a:cubicBezTo>
                      <a:pt x="15556" y="7873"/>
                      <a:pt x="15637" y="8026"/>
                      <a:pt x="15832" y="8171"/>
                    </a:cubicBezTo>
                    <a:cubicBezTo>
                      <a:pt x="15961" y="8268"/>
                      <a:pt x="15970" y="8304"/>
                      <a:pt x="15933" y="8585"/>
                    </a:cubicBezTo>
                    <a:cubicBezTo>
                      <a:pt x="15905" y="8798"/>
                      <a:pt x="15864" y="8892"/>
                      <a:pt x="15799" y="8909"/>
                    </a:cubicBezTo>
                    <a:cubicBezTo>
                      <a:pt x="15537" y="8977"/>
                      <a:pt x="15224" y="9160"/>
                      <a:pt x="15120" y="9308"/>
                    </a:cubicBezTo>
                    <a:cubicBezTo>
                      <a:pt x="15056" y="9402"/>
                      <a:pt x="14883" y="9531"/>
                      <a:pt x="14726" y="9601"/>
                    </a:cubicBezTo>
                    <a:lnTo>
                      <a:pt x="14441" y="9729"/>
                    </a:lnTo>
                    <a:lnTo>
                      <a:pt x="14232" y="9518"/>
                    </a:lnTo>
                    <a:cubicBezTo>
                      <a:pt x="14115" y="9403"/>
                      <a:pt x="13902" y="9223"/>
                      <a:pt x="13754" y="9119"/>
                    </a:cubicBezTo>
                    <a:cubicBezTo>
                      <a:pt x="13426" y="8889"/>
                      <a:pt x="13084" y="8439"/>
                      <a:pt x="13168" y="8344"/>
                    </a:cubicBezTo>
                    <a:cubicBezTo>
                      <a:pt x="13200" y="8308"/>
                      <a:pt x="13203" y="8231"/>
                      <a:pt x="13176" y="8171"/>
                    </a:cubicBezTo>
                    <a:cubicBezTo>
                      <a:pt x="13069" y="7933"/>
                      <a:pt x="13116" y="7500"/>
                      <a:pt x="13285" y="7178"/>
                    </a:cubicBezTo>
                    <a:cubicBezTo>
                      <a:pt x="13428" y="6906"/>
                      <a:pt x="13492" y="6841"/>
                      <a:pt x="13754" y="6719"/>
                    </a:cubicBezTo>
                    <a:cubicBezTo>
                      <a:pt x="13922" y="6641"/>
                      <a:pt x="14084" y="6576"/>
                      <a:pt x="14115" y="6576"/>
                    </a:cubicBezTo>
                    <a:cubicBezTo>
                      <a:pt x="14146" y="6576"/>
                      <a:pt x="14275" y="6508"/>
                      <a:pt x="14399" y="6418"/>
                    </a:cubicBezTo>
                    <a:cubicBezTo>
                      <a:pt x="14550" y="6309"/>
                      <a:pt x="14708" y="6248"/>
                      <a:pt x="14885" y="6230"/>
                    </a:cubicBezTo>
                    <a:cubicBezTo>
                      <a:pt x="15029" y="6215"/>
                      <a:pt x="15144" y="6178"/>
                      <a:pt x="15137" y="6147"/>
                    </a:cubicBezTo>
                    <a:cubicBezTo>
                      <a:pt x="15130" y="6116"/>
                      <a:pt x="15251" y="6062"/>
                      <a:pt x="15405" y="6027"/>
                    </a:cubicBezTo>
                    <a:cubicBezTo>
                      <a:pt x="15760" y="5945"/>
                      <a:pt x="15954" y="5826"/>
                      <a:pt x="16025" y="5658"/>
                    </a:cubicBezTo>
                    <a:cubicBezTo>
                      <a:pt x="16106" y="5467"/>
                      <a:pt x="16108" y="5467"/>
                      <a:pt x="15849" y="5621"/>
                    </a:cubicBezTo>
                    <a:cubicBezTo>
                      <a:pt x="15657" y="5735"/>
                      <a:pt x="15512" y="5772"/>
                      <a:pt x="15103" y="5801"/>
                    </a:cubicBezTo>
                    <a:cubicBezTo>
                      <a:pt x="14826" y="5821"/>
                      <a:pt x="14560" y="5849"/>
                      <a:pt x="14508" y="5869"/>
                    </a:cubicBezTo>
                    <a:cubicBezTo>
                      <a:pt x="14455" y="5889"/>
                      <a:pt x="14394" y="5883"/>
                      <a:pt x="14374" y="5854"/>
                    </a:cubicBezTo>
                    <a:cubicBezTo>
                      <a:pt x="14328" y="5786"/>
                      <a:pt x="14562" y="5643"/>
                      <a:pt x="14718" y="5643"/>
                    </a:cubicBezTo>
                    <a:cubicBezTo>
                      <a:pt x="14785" y="5643"/>
                      <a:pt x="14914" y="5569"/>
                      <a:pt x="15003" y="5485"/>
                    </a:cubicBezTo>
                    <a:cubicBezTo>
                      <a:pt x="15193" y="5307"/>
                      <a:pt x="15403" y="5250"/>
                      <a:pt x="15564" y="5327"/>
                    </a:cubicBezTo>
                    <a:cubicBezTo>
                      <a:pt x="15655" y="5371"/>
                      <a:pt x="15673" y="5365"/>
                      <a:pt x="15673" y="5305"/>
                    </a:cubicBezTo>
                    <a:cubicBezTo>
                      <a:pt x="15673" y="5112"/>
                      <a:pt x="15546" y="4950"/>
                      <a:pt x="15338" y="4876"/>
                    </a:cubicBezTo>
                    <a:cubicBezTo>
                      <a:pt x="15218" y="4833"/>
                      <a:pt x="15071" y="4778"/>
                      <a:pt x="15003" y="4748"/>
                    </a:cubicBezTo>
                    <a:cubicBezTo>
                      <a:pt x="14935" y="4718"/>
                      <a:pt x="14828" y="4698"/>
                      <a:pt x="14768" y="4710"/>
                    </a:cubicBezTo>
                    <a:cubicBezTo>
                      <a:pt x="14708" y="4722"/>
                      <a:pt x="14584" y="4699"/>
                      <a:pt x="14492" y="4658"/>
                    </a:cubicBezTo>
                    <a:lnTo>
                      <a:pt x="14324" y="4582"/>
                    </a:lnTo>
                    <a:lnTo>
                      <a:pt x="14626" y="4349"/>
                    </a:lnTo>
                    <a:cubicBezTo>
                      <a:pt x="14986" y="4066"/>
                      <a:pt x="15136" y="3816"/>
                      <a:pt x="15187" y="3424"/>
                    </a:cubicBezTo>
                    <a:cubicBezTo>
                      <a:pt x="15218" y="3185"/>
                      <a:pt x="15263" y="3102"/>
                      <a:pt x="15405" y="2995"/>
                    </a:cubicBezTo>
                    <a:cubicBezTo>
                      <a:pt x="15409" y="2991"/>
                      <a:pt x="15408" y="2990"/>
                      <a:pt x="15413" y="2987"/>
                    </a:cubicBezTo>
                    <a:cubicBezTo>
                      <a:pt x="15424" y="2979"/>
                      <a:pt x="15435" y="2971"/>
                      <a:pt x="15447" y="2965"/>
                    </a:cubicBezTo>
                    <a:cubicBezTo>
                      <a:pt x="15538" y="2909"/>
                      <a:pt x="15642" y="2875"/>
                      <a:pt x="15698" y="2882"/>
                    </a:cubicBezTo>
                    <a:cubicBezTo>
                      <a:pt x="15805" y="2895"/>
                      <a:pt x="15825" y="2941"/>
                      <a:pt x="15841" y="3213"/>
                    </a:cubicBezTo>
                    <a:cubicBezTo>
                      <a:pt x="15851" y="3384"/>
                      <a:pt x="15887" y="3537"/>
                      <a:pt x="15925" y="3559"/>
                    </a:cubicBezTo>
                    <a:cubicBezTo>
                      <a:pt x="15963" y="3581"/>
                      <a:pt x="16109" y="3604"/>
                      <a:pt x="16251" y="3604"/>
                    </a:cubicBezTo>
                    <a:cubicBezTo>
                      <a:pt x="16411" y="3605"/>
                      <a:pt x="16548" y="3637"/>
                      <a:pt x="16620" y="3694"/>
                    </a:cubicBezTo>
                    <a:cubicBezTo>
                      <a:pt x="16732" y="3783"/>
                      <a:pt x="16738" y="3783"/>
                      <a:pt x="16696" y="3657"/>
                    </a:cubicBezTo>
                    <a:cubicBezTo>
                      <a:pt x="16609" y="3394"/>
                      <a:pt x="16623" y="3312"/>
                      <a:pt x="16763" y="3326"/>
                    </a:cubicBezTo>
                    <a:cubicBezTo>
                      <a:pt x="16959" y="3344"/>
                      <a:pt x="16931" y="3310"/>
                      <a:pt x="16578" y="3108"/>
                    </a:cubicBezTo>
                    <a:cubicBezTo>
                      <a:pt x="16279" y="2935"/>
                      <a:pt x="16255" y="2905"/>
                      <a:pt x="16268" y="2731"/>
                    </a:cubicBezTo>
                    <a:cubicBezTo>
                      <a:pt x="16289" y="2454"/>
                      <a:pt x="16066" y="2295"/>
                      <a:pt x="15648" y="2295"/>
                    </a:cubicBezTo>
                    <a:cubicBezTo>
                      <a:pt x="15250" y="2295"/>
                      <a:pt x="14950" y="2425"/>
                      <a:pt x="14835" y="2641"/>
                    </a:cubicBezTo>
                    <a:cubicBezTo>
                      <a:pt x="14787" y="2733"/>
                      <a:pt x="14709" y="2980"/>
                      <a:pt x="14659" y="3190"/>
                    </a:cubicBezTo>
                    <a:cubicBezTo>
                      <a:pt x="14526" y="3762"/>
                      <a:pt x="14301" y="4052"/>
                      <a:pt x="14223" y="3755"/>
                    </a:cubicBezTo>
                    <a:cubicBezTo>
                      <a:pt x="14173" y="3566"/>
                      <a:pt x="14030" y="3517"/>
                      <a:pt x="13729" y="3589"/>
                    </a:cubicBezTo>
                    <a:cubicBezTo>
                      <a:pt x="13357" y="3678"/>
                      <a:pt x="13297" y="3669"/>
                      <a:pt x="13235" y="3521"/>
                    </a:cubicBezTo>
                    <a:cubicBezTo>
                      <a:pt x="13161" y="3347"/>
                      <a:pt x="13118" y="3358"/>
                      <a:pt x="13134" y="3544"/>
                    </a:cubicBezTo>
                    <a:cubicBezTo>
                      <a:pt x="13151" y="3748"/>
                      <a:pt x="13050" y="3844"/>
                      <a:pt x="12774" y="3883"/>
                    </a:cubicBezTo>
                    <a:cubicBezTo>
                      <a:pt x="12592" y="3910"/>
                      <a:pt x="12534" y="3945"/>
                      <a:pt x="12506" y="4048"/>
                    </a:cubicBezTo>
                    <a:cubicBezTo>
                      <a:pt x="12486" y="4120"/>
                      <a:pt x="12486" y="4213"/>
                      <a:pt x="12506" y="4259"/>
                    </a:cubicBezTo>
                    <a:cubicBezTo>
                      <a:pt x="12605" y="4491"/>
                      <a:pt x="12291" y="4434"/>
                      <a:pt x="11969" y="4161"/>
                    </a:cubicBezTo>
                    <a:cubicBezTo>
                      <a:pt x="11765" y="3988"/>
                      <a:pt x="11517" y="3566"/>
                      <a:pt x="11584" y="3506"/>
                    </a:cubicBezTo>
                    <a:cubicBezTo>
                      <a:pt x="11605" y="3487"/>
                      <a:pt x="11727" y="3452"/>
                      <a:pt x="11860" y="3424"/>
                    </a:cubicBezTo>
                    <a:lnTo>
                      <a:pt x="12103" y="3371"/>
                    </a:lnTo>
                    <a:lnTo>
                      <a:pt x="12103" y="3040"/>
                    </a:lnTo>
                    <a:cubicBezTo>
                      <a:pt x="12103" y="2729"/>
                      <a:pt x="12113" y="2700"/>
                      <a:pt x="12296" y="2566"/>
                    </a:cubicBezTo>
                    <a:cubicBezTo>
                      <a:pt x="12529" y="2395"/>
                      <a:pt x="12773" y="1970"/>
                      <a:pt x="12774" y="1731"/>
                    </a:cubicBezTo>
                    <a:cubicBezTo>
                      <a:pt x="12775" y="1469"/>
                      <a:pt x="12629" y="1273"/>
                      <a:pt x="12380" y="1189"/>
                    </a:cubicBezTo>
                    <a:cubicBezTo>
                      <a:pt x="12154" y="1113"/>
                      <a:pt x="11736" y="1102"/>
                      <a:pt x="11517" y="1166"/>
                    </a:cubicBezTo>
                    <a:cubicBezTo>
                      <a:pt x="11432" y="1191"/>
                      <a:pt x="11318" y="1164"/>
                      <a:pt x="11156" y="1068"/>
                    </a:cubicBezTo>
                    <a:cubicBezTo>
                      <a:pt x="10945" y="944"/>
                      <a:pt x="10928" y="913"/>
                      <a:pt x="10955" y="760"/>
                    </a:cubicBezTo>
                    <a:cubicBezTo>
                      <a:pt x="10973" y="662"/>
                      <a:pt x="10959" y="570"/>
                      <a:pt x="10922" y="549"/>
                    </a:cubicBezTo>
                    <a:cubicBezTo>
                      <a:pt x="10806" y="485"/>
                      <a:pt x="10850" y="304"/>
                      <a:pt x="10989" y="271"/>
                    </a:cubicBezTo>
                    <a:cubicBezTo>
                      <a:pt x="11119" y="240"/>
                      <a:pt x="11117" y="243"/>
                      <a:pt x="10972" y="211"/>
                    </a:cubicBezTo>
                    <a:cubicBezTo>
                      <a:pt x="10884" y="191"/>
                      <a:pt x="10833" y="144"/>
                      <a:pt x="10838" y="90"/>
                    </a:cubicBezTo>
                    <a:cubicBezTo>
                      <a:pt x="10842" y="42"/>
                      <a:pt x="10816" y="0"/>
                      <a:pt x="10788" y="0"/>
                    </a:cubicBezTo>
                    <a:close/>
                    <a:moveTo>
                      <a:pt x="10813" y="3604"/>
                    </a:moveTo>
                    <a:cubicBezTo>
                      <a:pt x="10819" y="3600"/>
                      <a:pt x="10825" y="3604"/>
                      <a:pt x="10829" y="3604"/>
                    </a:cubicBezTo>
                    <a:cubicBezTo>
                      <a:pt x="10861" y="3609"/>
                      <a:pt x="10923" y="3724"/>
                      <a:pt x="10972" y="3860"/>
                    </a:cubicBezTo>
                    <a:cubicBezTo>
                      <a:pt x="10987" y="3900"/>
                      <a:pt x="11002" y="3939"/>
                      <a:pt x="11022" y="3980"/>
                    </a:cubicBezTo>
                    <a:cubicBezTo>
                      <a:pt x="11082" y="4104"/>
                      <a:pt x="11171" y="4232"/>
                      <a:pt x="11265" y="4349"/>
                    </a:cubicBezTo>
                    <a:cubicBezTo>
                      <a:pt x="11297" y="4388"/>
                      <a:pt x="11323" y="4426"/>
                      <a:pt x="11357" y="4462"/>
                    </a:cubicBezTo>
                    <a:cubicBezTo>
                      <a:pt x="11390" y="4498"/>
                      <a:pt x="11431" y="4535"/>
                      <a:pt x="11466" y="4567"/>
                    </a:cubicBezTo>
                    <a:cubicBezTo>
                      <a:pt x="11500" y="4600"/>
                      <a:pt x="11532" y="4631"/>
                      <a:pt x="11567" y="4658"/>
                    </a:cubicBezTo>
                    <a:cubicBezTo>
                      <a:pt x="11603" y="4686"/>
                      <a:pt x="11641" y="4711"/>
                      <a:pt x="11676" y="4733"/>
                    </a:cubicBezTo>
                    <a:cubicBezTo>
                      <a:pt x="11798" y="4809"/>
                      <a:pt x="11963" y="4945"/>
                      <a:pt x="12045" y="5041"/>
                    </a:cubicBezTo>
                    <a:cubicBezTo>
                      <a:pt x="12082" y="5085"/>
                      <a:pt x="12120" y="5124"/>
                      <a:pt x="12162" y="5154"/>
                    </a:cubicBezTo>
                    <a:cubicBezTo>
                      <a:pt x="12190" y="5175"/>
                      <a:pt x="12224" y="5192"/>
                      <a:pt x="12254" y="5207"/>
                    </a:cubicBezTo>
                    <a:cubicBezTo>
                      <a:pt x="12285" y="5221"/>
                      <a:pt x="12314" y="5236"/>
                      <a:pt x="12346" y="5244"/>
                    </a:cubicBezTo>
                    <a:cubicBezTo>
                      <a:pt x="12363" y="5249"/>
                      <a:pt x="12380" y="5249"/>
                      <a:pt x="12397" y="5252"/>
                    </a:cubicBezTo>
                    <a:cubicBezTo>
                      <a:pt x="12431" y="5258"/>
                      <a:pt x="12463" y="5261"/>
                      <a:pt x="12489" y="5267"/>
                    </a:cubicBezTo>
                    <a:cubicBezTo>
                      <a:pt x="12515" y="5273"/>
                      <a:pt x="12537" y="5283"/>
                      <a:pt x="12556" y="5290"/>
                    </a:cubicBezTo>
                    <a:cubicBezTo>
                      <a:pt x="12584" y="5300"/>
                      <a:pt x="12602" y="5308"/>
                      <a:pt x="12614" y="5320"/>
                    </a:cubicBezTo>
                    <a:cubicBezTo>
                      <a:pt x="12617" y="5324"/>
                      <a:pt x="12621" y="5331"/>
                      <a:pt x="12623" y="5335"/>
                    </a:cubicBezTo>
                    <a:cubicBezTo>
                      <a:pt x="12639" y="5367"/>
                      <a:pt x="12592" y="5407"/>
                      <a:pt x="12489" y="5455"/>
                    </a:cubicBezTo>
                    <a:cubicBezTo>
                      <a:pt x="12465" y="5466"/>
                      <a:pt x="12440" y="5476"/>
                      <a:pt x="12413" y="5493"/>
                    </a:cubicBezTo>
                    <a:cubicBezTo>
                      <a:pt x="12387" y="5509"/>
                      <a:pt x="12359" y="5531"/>
                      <a:pt x="12330" y="5553"/>
                    </a:cubicBezTo>
                    <a:cubicBezTo>
                      <a:pt x="12271" y="5596"/>
                      <a:pt x="12203" y="5651"/>
                      <a:pt x="12137" y="5711"/>
                    </a:cubicBezTo>
                    <a:cubicBezTo>
                      <a:pt x="12071" y="5771"/>
                      <a:pt x="12005" y="5835"/>
                      <a:pt x="11936" y="5907"/>
                    </a:cubicBezTo>
                    <a:cubicBezTo>
                      <a:pt x="11798" y="6049"/>
                      <a:pt x="11659" y="6211"/>
                      <a:pt x="11533" y="6373"/>
                    </a:cubicBezTo>
                    <a:cubicBezTo>
                      <a:pt x="11470" y="6454"/>
                      <a:pt x="11411" y="6535"/>
                      <a:pt x="11357" y="6614"/>
                    </a:cubicBezTo>
                    <a:cubicBezTo>
                      <a:pt x="11276" y="6732"/>
                      <a:pt x="11206" y="6845"/>
                      <a:pt x="11156" y="6945"/>
                    </a:cubicBezTo>
                    <a:cubicBezTo>
                      <a:pt x="11140" y="6978"/>
                      <a:pt x="11125" y="7013"/>
                      <a:pt x="11114" y="7043"/>
                    </a:cubicBezTo>
                    <a:cubicBezTo>
                      <a:pt x="11061" y="7177"/>
                      <a:pt x="10972" y="7379"/>
                      <a:pt x="10922" y="7494"/>
                    </a:cubicBezTo>
                    <a:cubicBezTo>
                      <a:pt x="10871" y="7609"/>
                      <a:pt x="10818" y="7719"/>
                      <a:pt x="10796" y="7742"/>
                    </a:cubicBezTo>
                    <a:cubicBezTo>
                      <a:pt x="10784" y="7755"/>
                      <a:pt x="10764" y="7743"/>
                      <a:pt x="10737" y="7712"/>
                    </a:cubicBezTo>
                    <a:cubicBezTo>
                      <a:pt x="10724" y="7697"/>
                      <a:pt x="10710" y="7677"/>
                      <a:pt x="10695" y="7652"/>
                    </a:cubicBezTo>
                    <a:cubicBezTo>
                      <a:pt x="10663" y="7603"/>
                      <a:pt x="10622" y="7540"/>
                      <a:pt x="10586" y="7464"/>
                    </a:cubicBezTo>
                    <a:cubicBezTo>
                      <a:pt x="10530" y="7350"/>
                      <a:pt x="10479" y="7217"/>
                      <a:pt x="10427" y="7073"/>
                    </a:cubicBezTo>
                    <a:cubicBezTo>
                      <a:pt x="10414" y="7036"/>
                      <a:pt x="10397" y="6989"/>
                      <a:pt x="10377" y="6945"/>
                    </a:cubicBezTo>
                    <a:cubicBezTo>
                      <a:pt x="10338" y="6858"/>
                      <a:pt x="10282" y="6764"/>
                      <a:pt x="10234" y="6682"/>
                    </a:cubicBezTo>
                    <a:cubicBezTo>
                      <a:pt x="10209" y="6640"/>
                      <a:pt x="10189" y="6601"/>
                      <a:pt x="10167" y="6569"/>
                    </a:cubicBezTo>
                    <a:cubicBezTo>
                      <a:pt x="9914" y="6210"/>
                      <a:pt x="9315" y="5613"/>
                      <a:pt x="9086" y="5485"/>
                    </a:cubicBezTo>
                    <a:cubicBezTo>
                      <a:pt x="9056" y="5469"/>
                      <a:pt x="9033" y="5454"/>
                      <a:pt x="9011" y="5440"/>
                    </a:cubicBezTo>
                    <a:cubicBezTo>
                      <a:pt x="8989" y="5426"/>
                      <a:pt x="8967" y="5414"/>
                      <a:pt x="8952" y="5402"/>
                    </a:cubicBezTo>
                    <a:cubicBezTo>
                      <a:pt x="8938" y="5390"/>
                      <a:pt x="8934" y="5375"/>
                      <a:pt x="8927" y="5365"/>
                    </a:cubicBezTo>
                    <a:cubicBezTo>
                      <a:pt x="8921" y="5355"/>
                      <a:pt x="8918" y="5343"/>
                      <a:pt x="8919" y="5335"/>
                    </a:cubicBezTo>
                    <a:cubicBezTo>
                      <a:pt x="8919" y="5330"/>
                      <a:pt x="8917" y="5331"/>
                      <a:pt x="8919" y="5327"/>
                    </a:cubicBezTo>
                    <a:cubicBezTo>
                      <a:pt x="8921" y="5323"/>
                      <a:pt x="8923" y="5316"/>
                      <a:pt x="8927" y="5312"/>
                    </a:cubicBezTo>
                    <a:cubicBezTo>
                      <a:pt x="8936" y="5304"/>
                      <a:pt x="8953" y="5296"/>
                      <a:pt x="8969" y="5290"/>
                    </a:cubicBezTo>
                    <a:cubicBezTo>
                      <a:pt x="9002" y="5276"/>
                      <a:pt x="9048" y="5271"/>
                      <a:pt x="9112" y="5259"/>
                    </a:cubicBezTo>
                    <a:cubicBezTo>
                      <a:pt x="9136" y="5255"/>
                      <a:pt x="9170" y="5244"/>
                      <a:pt x="9204" y="5229"/>
                    </a:cubicBezTo>
                    <a:cubicBezTo>
                      <a:pt x="9306" y="5184"/>
                      <a:pt x="9435" y="5096"/>
                      <a:pt x="9539" y="5004"/>
                    </a:cubicBezTo>
                    <a:cubicBezTo>
                      <a:pt x="9678" y="4881"/>
                      <a:pt x="9925" y="4671"/>
                      <a:pt x="10084" y="4537"/>
                    </a:cubicBezTo>
                    <a:cubicBezTo>
                      <a:pt x="10211" y="4430"/>
                      <a:pt x="10356" y="4263"/>
                      <a:pt x="10469" y="4101"/>
                    </a:cubicBezTo>
                    <a:cubicBezTo>
                      <a:pt x="10488" y="4074"/>
                      <a:pt x="10511" y="4045"/>
                      <a:pt x="10528" y="4018"/>
                    </a:cubicBezTo>
                    <a:cubicBezTo>
                      <a:pt x="10545" y="3991"/>
                      <a:pt x="10555" y="3968"/>
                      <a:pt x="10570" y="3943"/>
                    </a:cubicBezTo>
                    <a:cubicBezTo>
                      <a:pt x="10624" y="3846"/>
                      <a:pt x="10683" y="3756"/>
                      <a:pt x="10729" y="3694"/>
                    </a:cubicBezTo>
                    <a:cubicBezTo>
                      <a:pt x="10752" y="3663"/>
                      <a:pt x="10771" y="3643"/>
                      <a:pt x="10788" y="3627"/>
                    </a:cubicBezTo>
                    <a:cubicBezTo>
                      <a:pt x="10796" y="3618"/>
                      <a:pt x="10807" y="3608"/>
                      <a:pt x="10813" y="3604"/>
                    </a:cubicBezTo>
                    <a:close/>
                    <a:moveTo>
                      <a:pt x="10771" y="8096"/>
                    </a:moveTo>
                    <a:cubicBezTo>
                      <a:pt x="10816" y="8096"/>
                      <a:pt x="10970" y="8473"/>
                      <a:pt x="10938" y="8502"/>
                    </a:cubicBezTo>
                    <a:cubicBezTo>
                      <a:pt x="10892" y="8544"/>
                      <a:pt x="10613" y="8543"/>
                      <a:pt x="10586" y="8502"/>
                    </a:cubicBezTo>
                    <a:cubicBezTo>
                      <a:pt x="10580" y="8494"/>
                      <a:pt x="10587" y="8474"/>
                      <a:pt x="10595" y="8442"/>
                    </a:cubicBezTo>
                    <a:cubicBezTo>
                      <a:pt x="10597" y="8419"/>
                      <a:pt x="10604" y="8389"/>
                      <a:pt x="10620" y="8359"/>
                    </a:cubicBezTo>
                    <a:cubicBezTo>
                      <a:pt x="10630" y="8330"/>
                      <a:pt x="10644" y="8293"/>
                      <a:pt x="10662" y="8254"/>
                    </a:cubicBezTo>
                    <a:cubicBezTo>
                      <a:pt x="10674" y="8229"/>
                      <a:pt x="10683" y="8212"/>
                      <a:pt x="10695" y="8194"/>
                    </a:cubicBezTo>
                    <a:cubicBezTo>
                      <a:pt x="10723" y="8139"/>
                      <a:pt x="10757" y="8096"/>
                      <a:pt x="10771" y="8096"/>
                    </a:cubicBezTo>
                    <a:close/>
                    <a:moveTo>
                      <a:pt x="10796" y="8864"/>
                    </a:moveTo>
                    <a:cubicBezTo>
                      <a:pt x="10728" y="8864"/>
                      <a:pt x="10660" y="8888"/>
                      <a:pt x="10570" y="8939"/>
                    </a:cubicBezTo>
                    <a:cubicBezTo>
                      <a:pt x="10445" y="9009"/>
                      <a:pt x="10201" y="9067"/>
                      <a:pt x="10033" y="9067"/>
                    </a:cubicBezTo>
                    <a:cubicBezTo>
                      <a:pt x="9409" y="9067"/>
                      <a:pt x="9043" y="9747"/>
                      <a:pt x="9539" y="9985"/>
                    </a:cubicBezTo>
                    <a:cubicBezTo>
                      <a:pt x="9871" y="10144"/>
                      <a:pt x="9821" y="10283"/>
                      <a:pt x="9371" y="10451"/>
                    </a:cubicBezTo>
                    <a:cubicBezTo>
                      <a:pt x="9064" y="10566"/>
                      <a:pt x="8912" y="10578"/>
                      <a:pt x="8693" y="10489"/>
                    </a:cubicBezTo>
                    <a:cubicBezTo>
                      <a:pt x="8537" y="10425"/>
                      <a:pt x="8330" y="10402"/>
                      <a:pt x="8232" y="10436"/>
                    </a:cubicBezTo>
                    <a:cubicBezTo>
                      <a:pt x="7973" y="10525"/>
                      <a:pt x="8015" y="10776"/>
                      <a:pt x="8299" y="10842"/>
                    </a:cubicBezTo>
                    <a:cubicBezTo>
                      <a:pt x="8438" y="10875"/>
                      <a:pt x="8516" y="10954"/>
                      <a:pt x="8483" y="11031"/>
                    </a:cubicBezTo>
                    <a:cubicBezTo>
                      <a:pt x="8452" y="11104"/>
                      <a:pt x="8340" y="11626"/>
                      <a:pt x="8232" y="12189"/>
                    </a:cubicBezTo>
                    <a:cubicBezTo>
                      <a:pt x="8075" y="13002"/>
                      <a:pt x="7971" y="13260"/>
                      <a:pt x="7754" y="13438"/>
                    </a:cubicBezTo>
                    <a:lnTo>
                      <a:pt x="7486" y="13664"/>
                    </a:lnTo>
                    <a:lnTo>
                      <a:pt x="7779" y="13875"/>
                    </a:lnTo>
                    <a:cubicBezTo>
                      <a:pt x="8183" y="14159"/>
                      <a:pt x="8950" y="14160"/>
                      <a:pt x="9355" y="13875"/>
                    </a:cubicBezTo>
                    <a:cubicBezTo>
                      <a:pt x="9656" y="13663"/>
                      <a:pt x="9651" y="13661"/>
                      <a:pt x="9422" y="13491"/>
                    </a:cubicBezTo>
                    <a:cubicBezTo>
                      <a:pt x="9252" y="13365"/>
                      <a:pt x="9122" y="13003"/>
                      <a:pt x="8927" y="12114"/>
                    </a:cubicBezTo>
                    <a:cubicBezTo>
                      <a:pt x="8782" y="11451"/>
                      <a:pt x="8687" y="10886"/>
                      <a:pt x="8718" y="10858"/>
                    </a:cubicBezTo>
                    <a:cubicBezTo>
                      <a:pt x="8821" y="10766"/>
                      <a:pt x="10208" y="10805"/>
                      <a:pt x="10276" y="10903"/>
                    </a:cubicBezTo>
                    <a:cubicBezTo>
                      <a:pt x="10312" y="10956"/>
                      <a:pt x="10195" y="11103"/>
                      <a:pt x="10008" y="11226"/>
                    </a:cubicBezTo>
                    <a:cubicBezTo>
                      <a:pt x="9705" y="11427"/>
                      <a:pt x="9575" y="11621"/>
                      <a:pt x="9388" y="12152"/>
                    </a:cubicBezTo>
                    <a:cubicBezTo>
                      <a:pt x="9284" y="12447"/>
                      <a:pt x="9716" y="13122"/>
                      <a:pt x="10159" y="13356"/>
                    </a:cubicBezTo>
                    <a:cubicBezTo>
                      <a:pt x="10552" y="13564"/>
                      <a:pt x="10578" y="13604"/>
                      <a:pt x="10545" y="14010"/>
                    </a:cubicBezTo>
                    <a:cubicBezTo>
                      <a:pt x="10510" y="14436"/>
                      <a:pt x="10502" y="14442"/>
                      <a:pt x="10134" y="14409"/>
                    </a:cubicBezTo>
                    <a:cubicBezTo>
                      <a:pt x="9760" y="14375"/>
                      <a:pt x="9755" y="14377"/>
                      <a:pt x="9782" y="14793"/>
                    </a:cubicBezTo>
                    <a:cubicBezTo>
                      <a:pt x="9805" y="15137"/>
                      <a:pt x="9857" y="15220"/>
                      <a:pt x="10050" y="15222"/>
                    </a:cubicBezTo>
                    <a:cubicBezTo>
                      <a:pt x="10179" y="15224"/>
                      <a:pt x="10376" y="15285"/>
                      <a:pt x="10494" y="15365"/>
                    </a:cubicBezTo>
                    <a:cubicBezTo>
                      <a:pt x="10681" y="15492"/>
                      <a:pt x="10752" y="15495"/>
                      <a:pt x="11031" y="15365"/>
                    </a:cubicBezTo>
                    <a:cubicBezTo>
                      <a:pt x="11208" y="15283"/>
                      <a:pt x="11450" y="15214"/>
                      <a:pt x="11567" y="15214"/>
                    </a:cubicBezTo>
                    <a:cubicBezTo>
                      <a:pt x="11738" y="15214"/>
                      <a:pt x="11786" y="15135"/>
                      <a:pt x="11793" y="14800"/>
                    </a:cubicBezTo>
                    <a:cubicBezTo>
                      <a:pt x="11802" y="14394"/>
                      <a:pt x="11791" y="14386"/>
                      <a:pt x="11441" y="14417"/>
                    </a:cubicBezTo>
                    <a:cubicBezTo>
                      <a:pt x="11095" y="14448"/>
                      <a:pt x="11080" y="14433"/>
                      <a:pt x="11047" y="14018"/>
                    </a:cubicBezTo>
                    <a:cubicBezTo>
                      <a:pt x="11014" y="13614"/>
                      <a:pt x="11041" y="13565"/>
                      <a:pt x="11466" y="13325"/>
                    </a:cubicBezTo>
                    <a:cubicBezTo>
                      <a:pt x="12293" y="12857"/>
                      <a:pt x="12377" y="11922"/>
                      <a:pt x="11651" y="11309"/>
                    </a:cubicBezTo>
                    <a:cubicBezTo>
                      <a:pt x="11436" y="11127"/>
                      <a:pt x="11292" y="10942"/>
                      <a:pt x="11324" y="10895"/>
                    </a:cubicBezTo>
                    <a:cubicBezTo>
                      <a:pt x="11418" y="10759"/>
                      <a:pt x="12582" y="10796"/>
                      <a:pt x="12715" y="10940"/>
                    </a:cubicBezTo>
                    <a:cubicBezTo>
                      <a:pt x="12917" y="11158"/>
                      <a:pt x="12429" y="13277"/>
                      <a:pt x="12128" y="13491"/>
                    </a:cubicBezTo>
                    <a:cubicBezTo>
                      <a:pt x="11994" y="13586"/>
                      <a:pt x="11914" y="13679"/>
                      <a:pt x="11944" y="13702"/>
                    </a:cubicBezTo>
                    <a:cubicBezTo>
                      <a:pt x="12545" y="14146"/>
                      <a:pt x="13223" y="14212"/>
                      <a:pt x="13712" y="13867"/>
                    </a:cubicBezTo>
                    <a:cubicBezTo>
                      <a:pt x="14024" y="13648"/>
                      <a:pt x="14017" y="13646"/>
                      <a:pt x="13788" y="13483"/>
                    </a:cubicBezTo>
                    <a:cubicBezTo>
                      <a:pt x="13614" y="13361"/>
                      <a:pt x="13495" y="13025"/>
                      <a:pt x="13310" y="12144"/>
                    </a:cubicBezTo>
                    <a:lnTo>
                      <a:pt x="13067" y="10970"/>
                    </a:lnTo>
                    <a:lnTo>
                      <a:pt x="13335" y="10790"/>
                    </a:lnTo>
                    <a:cubicBezTo>
                      <a:pt x="13561" y="10633"/>
                      <a:pt x="13574" y="10590"/>
                      <a:pt x="13427" y="10504"/>
                    </a:cubicBezTo>
                    <a:cubicBezTo>
                      <a:pt x="13219" y="10380"/>
                      <a:pt x="12964" y="10376"/>
                      <a:pt x="12765" y="10489"/>
                    </a:cubicBezTo>
                    <a:cubicBezTo>
                      <a:pt x="12621" y="10571"/>
                      <a:pt x="11681" y="10403"/>
                      <a:pt x="11533" y="10271"/>
                    </a:cubicBezTo>
                    <a:cubicBezTo>
                      <a:pt x="11491" y="10234"/>
                      <a:pt x="11642" y="10137"/>
                      <a:pt x="11869" y="10052"/>
                    </a:cubicBezTo>
                    <a:cubicBezTo>
                      <a:pt x="12167" y="9941"/>
                      <a:pt x="12279" y="9833"/>
                      <a:pt x="12279" y="9669"/>
                    </a:cubicBezTo>
                    <a:cubicBezTo>
                      <a:pt x="12279" y="9343"/>
                      <a:pt x="11956" y="9067"/>
                      <a:pt x="11575" y="9067"/>
                    </a:cubicBezTo>
                    <a:cubicBezTo>
                      <a:pt x="11396" y="9067"/>
                      <a:pt x="11147" y="9009"/>
                      <a:pt x="11022" y="8939"/>
                    </a:cubicBezTo>
                    <a:cubicBezTo>
                      <a:pt x="10932" y="8888"/>
                      <a:pt x="10864" y="8864"/>
                      <a:pt x="10796" y="8864"/>
                    </a:cubicBezTo>
                    <a:close/>
                    <a:moveTo>
                      <a:pt x="11424" y="9172"/>
                    </a:moveTo>
                    <a:cubicBezTo>
                      <a:pt x="11443" y="9171"/>
                      <a:pt x="11456" y="9171"/>
                      <a:pt x="11475" y="9172"/>
                    </a:cubicBezTo>
                    <a:cubicBezTo>
                      <a:pt x="11729" y="9185"/>
                      <a:pt x="11936" y="9363"/>
                      <a:pt x="11936" y="9654"/>
                    </a:cubicBezTo>
                    <a:cubicBezTo>
                      <a:pt x="11936" y="10005"/>
                      <a:pt x="11470" y="10173"/>
                      <a:pt x="11098" y="9955"/>
                    </a:cubicBezTo>
                    <a:cubicBezTo>
                      <a:pt x="10846" y="9807"/>
                      <a:pt x="10773" y="9806"/>
                      <a:pt x="10486" y="9940"/>
                    </a:cubicBezTo>
                    <a:cubicBezTo>
                      <a:pt x="10069" y="10135"/>
                      <a:pt x="10039" y="10132"/>
                      <a:pt x="9757" y="9879"/>
                    </a:cubicBezTo>
                    <a:cubicBezTo>
                      <a:pt x="9544" y="9688"/>
                      <a:pt x="9542" y="9643"/>
                      <a:pt x="9690" y="9443"/>
                    </a:cubicBezTo>
                    <a:cubicBezTo>
                      <a:pt x="9902" y="9155"/>
                      <a:pt x="10300" y="9104"/>
                      <a:pt x="10578" y="9330"/>
                    </a:cubicBezTo>
                    <a:cubicBezTo>
                      <a:pt x="10782" y="9496"/>
                      <a:pt x="10810" y="9496"/>
                      <a:pt x="11005" y="9338"/>
                    </a:cubicBezTo>
                    <a:cubicBezTo>
                      <a:pt x="11138" y="9230"/>
                      <a:pt x="11287" y="9179"/>
                      <a:pt x="11424" y="9172"/>
                    </a:cubicBezTo>
                    <a:close/>
                    <a:moveTo>
                      <a:pt x="8315" y="12460"/>
                    </a:moveTo>
                    <a:cubicBezTo>
                      <a:pt x="8319" y="12459"/>
                      <a:pt x="8328" y="12460"/>
                      <a:pt x="8332" y="12460"/>
                    </a:cubicBezTo>
                    <a:cubicBezTo>
                      <a:pt x="8401" y="12466"/>
                      <a:pt x="8449" y="12624"/>
                      <a:pt x="8449" y="12927"/>
                    </a:cubicBezTo>
                    <a:cubicBezTo>
                      <a:pt x="8449" y="13218"/>
                      <a:pt x="8394" y="13420"/>
                      <a:pt x="8307" y="13446"/>
                    </a:cubicBezTo>
                    <a:cubicBezTo>
                      <a:pt x="8100" y="13508"/>
                      <a:pt x="8029" y="13260"/>
                      <a:pt x="8131" y="12821"/>
                    </a:cubicBezTo>
                    <a:cubicBezTo>
                      <a:pt x="8185" y="12587"/>
                      <a:pt x="8256" y="12473"/>
                      <a:pt x="8315" y="12460"/>
                    </a:cubicBezTo>
                    <a:close/>
                    <a:moveTo>
                      <a:pt x="8785" y="12483"/>
                    </a:moveTo>
                    <a:cubicBezTo>
                      <a:pt x="8893" y="12469"/>
                      <a:pt x="8959" y="12647"/>
                      <a:pt x="8994" y="13055"/>
                    </a:cubicBezTo>
                    <a:cubicBezTo>
                      <a:pt x="9023" y="13383"/>
                      <a:pt x="8873" y="13562"/>
                      <a:pt x="8701" y="13408"/>
                    </a:cubicBezTo>
                    <a:cubicBezTo>
                      <a:pt x="8579" y="13299"/>
                      <a:pt x="8604" y="12569"/>
                      <a:pt x="8734" y="12498"/>
                    </a:cubicBezTo>
                    <a:cubicBezTo>
                      <a:pt x="8751" y="12488"/>
                      <a:pt x="8769" y="12485"/>
                      <a:pt x="8785" y="12483"/>
                    </a:cubicBezTo>
                    <a:close/>
                    <a:moveTo>
                      <a:pt x="12681" y="12754"/>
                    </a:moveTo>
                    <a:cubicBezTo>
                      <a:pt x="12744" y="12756"/>
                      <a:pt x="12799" y="12899"/>
                      <a:pt x="12799" y="13077"/>
                    </a:cubicBezTo>
                    <a:cubicBezTo>
                      <a:pt x="12799" y="13377"/>
                      <a:pt x="12638" y="13557"/>
                      <a:pt x="12489" y="13423"/>
                    </a:cubicBezTo>
                    <a:cubicBezTo>
                      <a:pt x="12387" y="13332"/>
                      <a:pt x="12555" y="12748"/>
                      <a:pt x="12681" y="12754"/>
                    </a:cubicBezTo>
                    <a:close/>
                    <a:moveTo>
                      <a:pt x="13251" y="12829"/>
                    </a:moveTo>
                    <a:cubicBezTo>
                      <a:pt x="13314" y="12818"/>
                      <a:pt x="13390" y="12914"/>
                      <a:pt x="13411" y="13047"/>
                    </a:cubicBezTo>
                    <a:cubicBezTo>
                      <a:pt x="13458" y="13348"/>
                      <a:pt x="13237" y="13583"/>
                      <a:pt x="13134" y="13341"/>
                    </a:cubicBezTo>
                    <a:cubicBezTo>
                      <a:pt x="13043" y="13129"/>
                      <a:pt x="13105" y="12855"/>
                      <a:pt x="13251" y="12829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25" name="Казначейство России"/>
          <p:cNvSpPr txBox="1"/>
          <p:nvPr/>
        </p:nvSpPr>
        <p:spPr>
          <a:xfrm>
            <a:off x="898360" y="267232"/>
            <a:ext cx="6612388" cy="382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sz="4300" b="1">
                <a:solidFill>
                  <a:srgbClr val="003859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412750" hangingPunct="0"/>
            <a:r>
              <a:rPr lang="ru-RU" sz="2150" kern="0" dirty="0">
                <a:cs typeface="Arial" panose="020B0604020202020204" pitchFamily="34" charset="0"/>
              </a:rPr>
              <a:t>Управление Федерального казначейства по г. Москве</a:t>
            </a:r>
            <a:endParaRPr sz="2150" kern="0" dirty="0">
              <a:cs typeface="Arial" panose="020B0604020202020204" pitchFamily="34" charset="0"/>
            </a:endParaRPr>
          </a:p>
        </p:txBody>
      </p:sp>
      <p:sp>
        <p:nvSpPr>
          <p:cNvPr id="130" name="Линия"/>
          <p:cNvSpPr/>
          <p:nvPr/>
        </p:nvSpPr>
        <p:spPr>
          <a:xfrm>
            <a:off x="-1" y="6426111"/>
            <a:ext cx="12192002" cy="1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 hangingPunct="0"/>
            <a:endParaRPr sz="1500" kern="0">
              <a:solidFill>
                <a:srgbClr val="000000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31" name="www.roskazna.ru"/>
          <p:cNvSpPr txBox="1"/>
          <p:nvPr/>
        </p:nvSpPr>
        <p:spPr>
          <a:xfrm>
            <a:off x="130222" y="6498134"/>
            <a:ext cx="5965779" cy="282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marL="0" lvl="2" defTabSz="412750" hangingPunct="0">
              <a:defRPr>
                <a:solidFill>
                  <a:srgbClr val="212121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sz="1500" kern="0" dirty="0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www.</a:t>
            </a:r>
            <a:r>
              <a:rPr lang="en-US" sz="1500" kern="0" dirty="0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moscow.</a:t>
            </a:r>
            <a:r>
              <a:rPr sz="1500" kern="0" dirty="0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roskazna.ru</a:t>
            </a:r>
          </a:p>
        </p:txBody>
      </p:sp>
      <p:sp>
        <p:nvSpPr>
          <p:cNvPr id="132" name="Москва, 2019 год"/>
          <p:cNvSpPr txBox="1"/>
          <p:nvPr/>
        </p:nvSpPr>
        <p:spPr>
          <a:xfrm>
            <a:off x="6096000" y="6498134"/>
            <a:ext cx="5965779" cy="282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 anchor="ctr">
            <a:spAutoFit/>
          </a:bodyPr>
          <a:lstStyle/>
          <a:p>
            <a:pPr marL="0" lvl="2" algn="r" defTabSz="412750" hangingPunct="0">
              <a:defRPr>
                <a:solidFill>
                  <a:srgbClr val="212121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sz="1500" kern="0" dirty="0" err="1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Москва</a:t>
            </a:r>
            <a:r>
              <a:rPr sz="1500" kern="0" dirty="0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, 20</a:t>
            </a:r>
            <a:r>
              <a:rPr lang="en-US" sz="1500" kern="0" dirty="0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20</a:t>
            </a:r>
            <a:r>
              <a:rPr sz="1500" kern="0" dirty="0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 </a:t>
            </a:r>
            <a:r>
              <a:rPr sz="1500" kern="0" dirty="0" err="1">
                <a:solidFill>
                  <a:schemeClr val="bg2">
                    <a:lumMod val="60000"/>
                    <a:lumOff val="40000"/>
                  </a:schemeClr>
                </a:solidFill>
                <a:sym typeface="Helvetica"/>
              </a:rPr>
              <a:t>год</a:t>
            </a:r>
            <a:endParaRPr sz="1500" kern="0" dirty="0">
              <a:solidFill>
                <a:schemeClr val="bg2">
                  <a:lumMod val="60000"/>
                  <a:lumOff val="40000"/>
                </a:schemeClr>
              </a:solidFill>
              <a:sym typeface="Helvetica"/>
            </a:endParaRPr>
          </a:p>
        </p:txBody>
      </p:sp>
      <p:pic>
        <p:nvPicPr>
          <p:cNvPr id="133" name="Курица контур.png" descr="Курица контур.png"/>
          <p:cNvPicPr>
            <a:picLocks noChangeAspect="1"/>
          </p:cNvPicPr>
          <p:nvPr/>
        </p:nvPicPr>
        <p:blipFill rotWithShape="1">
          <a:blip r:embed="rId4" cstate="print">
            <a:alphaModFix amt="17535"/>
            <a:extLst/>
          </a:blip>
          <a:srcRect r="50000"/>
          <a:stretch/>
        </p:blipFill>
        <p:spPr>
          <a:xfrm>
            <a:off x="9583544" y="420209"/>
            <a:ext cx="2608458" cy="5863766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www.roskazna.ru"/>
          <p:cNvSpPr txBox="1"/>
          <p:nvPr/>
        </p:nvSpPr>
        <p:spPr>
          <a:xfrm>
            <a:off x="737404" y="2388918"/>
            <a:ext cx="10150729" cy="20826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lvl="2" algn="ctr" defTabSz="412750" hangingPunct="0">
              <a:defRPr>
                <a:solidFill>
                  <a:srgbClr val="212121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lang="ru-RU" sz="4400" b="1" kern="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  <a:sym typeface="Helvetica"/>
              </a:rPr>
              <a:t>Примеры заполнения реквизитов при совершении операций с применением СКП</a:t>
            </a:r>
            <a:endParaRPr sz="4400" b="1" kern="0" dirty="0">
              <a:solidFill>
                <a:srgbClr val="002060"/>
              </a:solidFill>
              <a:latin typeface="+mj-lt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6398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784506"/>
              </p:ext>
            </p:extLst>
          </p:nvPr>
        </p:nvGraphicFramePr>
        <p:xfrm>
          <a:off x="834862" y="1156651"/>
          <a:ext cx="5265495" cy="18104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8671"/>
                <a:gridCol w="1210066"/>
                <a:gridCol w="627159"/>
                <a:gridCol w="2239599"/>
              </a:tblGrid>
              <a:tr h="2011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 7722088134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 772201001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Сумма</a:t>
                      </a:r>
                      <a:endParaRPr lang="ru-RU" sz="10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2142-00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323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УФК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 г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. Москве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(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РЕДАКЦИЯ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ЖУРНАЛА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"НА БОЕВОМ ПОСТУ"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/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ВОЙСК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НАЦИОНАЛЬНОЙ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ГВАРДИИ 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л/с </a:t>
                      </a:r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03731D11700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)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</a:t>
                      </a: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Плательщик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323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41275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03211643000000017300</a:t>
                      </a:r>
                      <a:endParaRPr lang="ru-RU" sz="10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1161">
                <a:tc rowSpan="2" gridSpan="2"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ГУ Банка России по ЦФО//УФК по</a:t>
                      </a:r>
                      <a:b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г. Москве г. Москва*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004525988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40102810545370000003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Банк </a:t>
                      </a:r>
                      <a:r>
                        <a:rPr kumimoji="0" lang="ru-RU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плательщика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9" name="Линия"/>
          <p:cNvSpPr/>
          <p:nvPr/>
        </p:nvSpPr>
        <p:spPr>
          <a:xfrm flipV="1">
            <a:off x="-1" y="1001636"/>
            <a:ext cx="9390153" cy="37566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 hangingPunct="0"/>
            <a:endParaRPr sz="1500" kern="0">
              <a:solidFill>
                <a:srgbClr val="000000"/>
              </a:solidFill>
              <a:latin typeface="Helvetica Neue Medium"/>
              <a:sym typeface="Helvetica Neue Medium"/>
            </a:endParaRPr>
          </a:p>
        </p:txBody>
      </p:sp>
      <p:grpSp>
        <p:nvGrpSpPr>
          <p:cNvPr id="124" name="Группа"/>
          <p:cNvGrpSpPr/>
          <p:nvPr/>
        </p:nvGrpSpPr>
        <p:grpSpPr>
          <a:xfrm>
            <a:off x="130222" y="36384"/>
            <a:ext cx="704640" cy="668796"/>
            <a:chOff x="0" y="0"/>
            <a:chExt cx="1409278" cy="1337591"/>
          </a:xfrm>
        </p:grpSpPr>
        <p:pic>
          <p:nvPicPr>
            <p:cNvPr id="120" name="Снимок экрана 2018-06-05 в 12.52.22.jpg" descr="Снимок экрана 2018-06-05 в 12.52.22.jp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-1"/>
              <a:ext cx="1409280" cy="13375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3" name="Группа"/>
            <p:cNvGrpSpPr/>
            <p:nvPr/>
          </p:nvGrpSpPr>
          <p:grpSpPr>
            <a:xfrm>
              <a:off x="194485" y="150347"/>
              <a:ext cx="1019876" cy="1138344"/>
              <a:chOff x="-136" y="0"/>
              <a:chExt cx="1019874" cy="1138343"/>
            </a:xfrm>
          </p:grpSpPr>
          <p:sp>
            <p:nvSpPr>
              <p:cNvPr id="121" name="Кружок"/>
              <p:cNvSpPr/>
              <p:nvPr/>
            </p:nvSpPr>
            <p:spPr>
              <a:xfrm>
                <a:off x="314922" y="450343"/>
                <a:ext cx="390201" cy="390201"/>
              </a:xfrm>
              <a:prstGeom prst="ellipse">
                <a:avLst/>
              </a:prstGeom>
              <a:solidFill>
                <a:srgbClr val="013B5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 hangingPunct="0">
                  <a:defRPr sz="3200">
                    <a:solidFill>
                      <a:srgbClr val="FFFFFF"/>
                    </a:solidFill>
                  </a:defRPr>
                </a:pPr>
                <a:endParaRPr sz="1600" kern="0">
                  <a:solidFill>
                    <a:srgbClr val="FFFFFF"/>
                  </a:solidFill>
                  <a:latin typeface="Helvetica Neue Medium"/>
                  <a:sym typeface="Helvetica Neue Medium"/>
                </a:endParaRPr>
              </a:p>
            </p:txBody>
          </p:sp>
          <p:pic>
            <p:nvPicPr>
              <p:cNvPr id="122" name="30688_html_m284ef2b5.png" descr="30688_html_m284ef2b5.png"/>
              <p:cNvPicPr>
                <a:picLocks noChangeAspect="1"/>
              </p:cNvPicPr>
              <p:nvPr/>
            </p:nvPicPr>
            <p:blipFill>
              <a:blip r:embed="rId3" cstate="print">
                <a:extLst/>
              </a:blip>
              <a:srcRect l="812" t="717" r="578" b="410"/>
              <a:stretch>
                <a:fillRect/>
              </a:stretch>
            </p:blipFill>
            <p:spPr>
              <a:xfrm>
                <a:off x="-137" y="0"/>
                <a:ext cx="1019876" cy="1138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582" extrusionOk="0">
                    <a:moveTo>
                      <a:pt x="10788" y="0"/>
                    </a:moveTo>
                    <a:cubicBezTo>
                      <a:pt x="10759" y="0"/>
                      <a:pt x="10737" y="39"/>
                      <a:pt x="10737" y="83"/>
                    </a:cubicBezTo>
                    <a:cubicBezTo>
                      <a:pt x="10737" y="127"/>
                      <a:pt x="10684" y="185"/>
                      <a:pt x="10612" y="211"/>
                    </a:cubicBezTo>
                    <a:cubicBezTo>
                      <a:pt x="10509" y="248"/>
                      <a:pt x="10497" y="253"/>
                      <a:pt x="10578" y="256"/>
                    </a:cubicBezTo>
                    <a:cubicBezTo>
                      <a:pt x="10728" y="261"/>
                      <a:pt x="10763" y="390"/>
                      <a:pt x="10653" y="542"/>
                    </a:cubicBezTo>
                    <a:cubicBezTo>
                      <a:pt x="10575" y="649"/>
                      <a:pt x="10571" y="695"/>
                      <a:pt x="10628" y="790"/>
                    </a:cubicBezTo>
                    <a:cubicBezTo>
                      <a:pt x="10686" y="889"/>
                      <a:pt x="10678" y="914"/>
                      <a:pt x="10586" y="971"/>
                    </a:cubicBezTo>
                    <a:cubicBezTo>
                      <a:pt x="10526" y="1007"/>
                      <a:pt x="10432" y="1081"/>
                      <a:pt x="10377" y="1129"/>
                    </a:cubicBezTo>
                    <a:cubicBezTo>
                      <a:pt x="10306" y="1191"/>
                      <a:pt x="10234" y="1200"/>
                      <a:pt x="10117" y="1174"/>
                    </a:cubicBezTo>
                    <a:cubicBezTo>
                      <a:pt x="9832" y="1108"/>
                      <a:pt x="9308" y="1139"/>
                      <a:pt x="9120" y="1226"/>
                    </a:cubicBezTo>
                    <a:cubicBezTo>
                      <a:pt x="8900" y="1329"/>
                      <a:pt x="8818" y="1448"/>
                      <a:pt x="8818" y="1693"/>
                    </a:cubicBezTo>
                    <a:cubicBezTo>
                      <a:pt x="8818" y="1964"/>
                      <a:pt x="8952" y="2208"/>
                      <a:pt x="9254" y="2498"/>
                    </a:cubicBezTo>
                    <a:cubicBezTo>
                      <a:pt x="9482" y="2717"/>
                      <a:pt x="9518" y="2774"/>
                      <a:pt x="9497" y="2927"/>
                    </a:cubicBezTo>
                    <a:cubicBezTo>
                      <a:pt x="9451" y="3270"/>
                      <a:pt x="9508" y="3386"/>
                      <a:pt x="9757" y="3424"/>
                    </a:cubicBezTo>
                    <a:cubicBezTo>
                      <a:pt x="9881" y="3442"/>
                      <a:pt x="9994" y="3471"/>
                      <a:pt x="10008" y="3491"/>
                    </a:cubicBezTo>
                    <a:cubicBezTo>
                      <a:pt x="10064" y="3572"/>
                      <a:pt x="9813" y="3950"/>
                      <a:pt x="9581" y="4138"/>
                    </a:cubicBezTo>
                    <a:cubicBezTo>
                      <a:pt x="9313" y="4356"/>
                      <a:pt x="9209" y="4370"/>
                      <a:pt x="9179" y="4176"/>
                    </a:cubicBezTo>
                    <a:cubicBezTo>
                      <a:pt x="9150" y="3995"/>
                      <a:pt x="9012" y="3868"/>
                      <a:pt x="8785" y="3830"/>
                    </a:cubicBezTo>
                    <a:cubicBezTo>
                      <a:pt x="8677" y="3812"/>
                      <a:pt x="8561" y="3764"/>
                      <a:pt x="8533" y="3717"/>
                    </a:cubicBezTo>
                    <a:cubicBezTo>
                      <a:pt x="8478" y="3621"/>
                      <a:pt x="8490" y="3418"/>
                      <a:pt x="8550" y="3363"/>
                    </a:cubicBezTo>
                    <a:cubicBezTo>
                      <a:pt x="8609" y="3310"/>
                      <a:pt x="8600" y="3235"/>
                      <a:pt x="8533" y="3235"/>
                    </a:cubicBezTo>
                    <a:cubicBezTo>
                      <a:pt x="8502" y="3235"/>
                      <a:pt x="8478" y="3251"/>
                      <a:pt x="8483" y="3273"/>
                    </a:cubicBezTo>
                    <a:cubicBezTo>
                      <a:pt x="8488" y="3295"/>
                      <a:pt x="8459" y="3377"/>
                      <a:pt x="8424" y="3454"/>
                    </a:cubicBezTo>
                    <a:cubicBezTo>
                      <a:pt x="8353" y="3607"/>
                      <a:pt x="8157" y="3689"/>
                      <a:pt x="8047" y="3612"/>
                    </a:cubicBezTo>
                    <a:cubicBezTo>
                      <a:pt x="7924" y="3525"/>
                      <a:pt x="7662" y="3494"/>
                      <a:pt x="7544" y="3551"/>
                    </a:cubicBezTo>
                    <a:cubicBezTo>
                      <a:pt x="7459" y="3592"/>
                      <a:pt x="7427" y="3657"/>
                      <a:pt x="7427" y="3807"/>
                    </a:cubicBezTo>
                    <a:cubicBezTo>
                      <a:pt x="7427" y="3919"/>
                      <a:pt x="7399" y="4030"/>
                      <a:pt x="7368" y="4048"/>
                    </a:cubicBezTo>
                    <a:cubicBezTo>
                      <a:pt x="7263" y="4106"/>
                      <a:pt x="6974" y="3598"/>
                      <a:pt x="6874" y="3190"/>
                    </a:cubicBezTo>
                    <a:cubicBezTo>
                      <a:pt x="6758" y="2715"/>
                      <a:pt x="6663" y="2535"/>
                      <a:pt x="6472" y="2423"/>
                    </a:cubicBezTo>
                    <a:cubicBezTo>
                      <a:pt x="5949" y="2115"/>
                      <a:pt x="5145" y="2336"/>
                      <a:pt x="5248" y="2761"/>
                    </a:cubicBezTo>
                    <a:cubicBezTo>
                      <a:pt x="5283" y="2905"/>
                      <a:pt x="5263" y="2936"/>
                      <a:pt x="5097" y="3017"/>
                    </a:cubicBezTo>
                    <a:cubicBezTo>
                      <a:pt x="4994" y="3067"/>
                      <a:pt x="4852" y="3153"/>
                      <a:pt x="4771" y="3213"/>
                    </a:cubicBezTo>
                    <a:lnTo>
                      <a:pt x="4620" y="3326"/>
                    </a:lnTo>
                    <a:lnTo>
                      <a:pt x="4762" y="3318"/>
                    </a:lnTo>
                    <a:cubicBezTo>
                      <a:pt x="4910" y="3313"/>
                      <a:pt x="4913" y="3329"/>
                      <a:pt x="4838" y="3627"/>
                    </a:cubicBezTo>
                    <a:cubicBezTo>
                      <a:pt x="4800" y="3779"/>
                      <a:pt x="4801" y="3783"/>
                      <a:pt x="4913" y="3694"/>
                    </a:cubicBezTo>
                    <a:cubicBezTo>
                      <a:pt x="4982" y="3640"/>
                      <a:pt x="5119" y="3604"/>
                      <a:pt x="5257" y="3604"/>
                    </a:cubicBezTo>
                    <a:cubicBezTo>
                      <a:pt x="5592" y="3604"/>
                      <a:pt x="5681" y="3520"/>
                      <a:pt x="5701" y="3183"/>
                    </a:cubicBezTo>
                    <a:cubicBezTo>
                      <a:pt x="5715" y="2936"/>
                      <a:pt x="5730" y="2895"/>
                      <a:pt x="5835" y="2882"/>
                    </a:cubicBezTo>
                    <a:cubicBezTo>
                      <a:pt x="5903" y="2873"/>
                      <a:pt x="6041" y="2922"/>
                      <a:pt x="6137" y="2995"/>
                    </a:cubicBezTo>
                    <a:cubicBezTo>
                      <a:pt x="6285" y="3107"/>
                      <a:pt x="6311" y="3175"/>
                      <a:pt x="6338" y="3446"/>
                    </a:cubicBezTo>
                    <a:cubicBezTo>
                      <a:pt x="6381" y="3870"/>
                      <a:pt x="6545" y="4098"/>
                      <a:pt x="7075" y="4477"/>
                    </a:cubicBezTo>
                    <a:lnTo>
                      <a:pt x="7218" y="4582"/>
                    </a:lnTo>
                    <a:lnTo>
                      <a:pt x="7033" y="4665"/>
                    </a:lnTo>
                    <a:cubicBezTo>
                      <a:pt x="6933" y="4712"/>
                      <a:pt x="6809" y="4736"/>
                      <a:pt x="6757" y="4718"/>
                    </a:cubicBezTo>
                    <a:cubicBezTo>
                      <a:pt x="6705" y="4700"/>
                      <a:pt x="6609" y="4711"/>
                      <a:pt x="6539" y="4740"/>
                    </a:cubicBezTo>
                    <a:cubicBezTo>
                      <a:pt x="6469" y="4770"/>
                      <a:pt x="6325" y="4825"/>
                      <a:pt x="6220" y="4861"/>
                    </a:cubicBezTo>
                    <a:cubicBezTo>
                      <a:pt x="6015" y="4930"/>
                      <a:pt x="5860" y="5089"/>
                      <a:pt x="5860" y="5229"/>
                    </a:cubicBezTo>
                    <a:cubicBezTo>
                      <a:pt x="5860" y="5296"/>
                      <a:pt x="5909" y="5309"/>
                      <a:pt x="6086" y="5305"/>
                    </a:cubicBezTo>
                    <a:cubicBezTo>
                      <a:pt x="6272" y="5300"/>
                      <a:pt x="6358" y="5334"/>
                      <a:pt x="6514" y="5470"/>
                    </a:cubicBezTo>
                    <a:cubicBezTo>
                      <a:pt x="6620" y="5563"/>
                      <a:pt x="6761" y="5643"/>
                      <a:pt x="6824" y="5643"/>
                    </a:cubicBezTo>
                    <a:cubicBezTo>
                      <a:pt x="6975" y="5643"/>
                      <a:pt x="7205" y="5787"/>
                      <a:pt x="7159" y="5854"/>
                    </a:cubicBezTo>
                    <a:cubicBezTo>
                      <a:pt x="7139" y="5883"/>
                      <a:pt x="7086" y="5889"/>
                      <a:pt x="7033" y="5869"/>
                    </a:cubicBezTo>
                    <a:cubicBezTo>
                      <a:pt x="6981" y="5849"/>
                      <a:pt x="6702" y="5816"/>
                      <a:pt x="6421" y="5794"/>
                    </a:cubicBezTo>
                    <a:cubicBezTo>
                      <a:pt x="6015" y="5761"/>
                      <a:pt x="5866" y="5729"/>
                      <a:pt x="5684" y="5621"/>
                    </a:cubicBezTo>
                    <a:cubicBezTo>
                      <a:pt x="5537" y="5533"/>
                      <a:pt x="5449" y="5502"/>
                      <a:pt x="5449" y="5545"/>
                    </a:cubicBezTo>
                    <a:cubicBezTo>
                      <a:pt x="5449" y="5731"/>
                      <a:pt x="5828" y="6004"/>
                      <a:pt x="6086" y="6004"/>
                    </a:cubicBezTo>
                    <a:cubicBezTo>
                      <a:pt x="6152" y="6004"/>
                      <a:pt x="6254" y="6049"/>
                      <a:pt x="6313" y="6102"/>
                    </a:cubicBezTo>
                    <a:cubicBezTo>
                      <a:pt x="6372" y="6155"/>
                      <a:pt x="6537" y="6214"/>
                      <a:pt x="6673" y="6230"/>
                    </a:cubicBezTo>
                    <a:cubicBezTo>
                      <a:pt x="6826" y="6248"/>
                      <a:pt x="7005" y="6319"/>
                      <a:pt x="7142" y="6418"/>
                    </a:cubicBezTo>
                    <a:cubicBezTo>
                      <a:pt x="7265" y="6507"/>
                      <a:pt x="7388" y="6576"/>
                      <a:pt x="7419" y="6576"/>
                    </a:cubicBezTo>
                    <a:cubicBezTo>
                      <a:pt x="7450" y="6576"/>
                      <a:pt x="7602" y="6637"/>
                      <a:pt x="7762" y="6712"/>
                    </a:cubicBezTo>
                    <a:cubicBezTo>
                      <a:pt x="7983" y="6815"/>
                      <a:pt x="8093" y="6910"/>
                      <a:pt x="8215" y="7110"/>
                    </a:cubicBezTo>
                    <a:cubicBezTo>
                      <a:pt x="8400" y="7416"/>
                      <a:pt x="8472" y="7949"/>
                      <a:pt x="8357" y="8141"/>
                    </a:cubicBezTo>
                    <a:cubicBezTo>
                      <a:pt x="8309" y="8223"/>
                      <a:pt x="8307" y="8277"/>
                      <a:pt x="8349" y="8314"/>
                    </a:cubicBezTo>
                    <a:cubicBezTo>
                      <a:pt x="8442" y="8398"/>
                      <a:pt x="8212" y="8750"/>
                      <a:pt x="7905" y="8999"/>
                    </a:cubicBezTo>
                    <a:cubicBezTo>
                      <a:pt x="7759" y="9117"/>
                      <a:pt x="7518" y="9325"/>
                      <a:pt x="7368" y="9458"/>
                    </a:cubicBezTo>
                    <a:lnTo>
                      <a:pt x="7092" y="9699"/>
                    </a:lnTo>
                    <a:lnTo>
                      <a:pt x="6866" y="9631"/>
                    </a:lnTo>
                    <a:cubicBezTo>
                      <a:pt x="6728" y="9589"/>
                      <a:pt x="6539" y="9461"/>
                      <a:pt x="6380" y="9300"/>
                    </a:cubicBezTo>
                    <a:cubicBezTo>
                      <a:pt x="6216" y="9135"/>
                      <a:pt x="6039" y="9005"/>
                      <a:pt x="5894" y="8961"/>
                    </a:cubicBezTo>
                    <a:cubicBezTo>
                      <a:pt x="5670" y="8893"/>
                      <a:pt x="5657" y="8883"/>
                      <a:pt x="5600" y="8585"/>
                    </a:cubicBezTo>
                    <a:lnTo>
                      <a:pt x="5542" y="8277"/>
                    </a:lnTo>
                    <a:lnTo>
                      <a:pt x="5759" y="8089"/>
                    </a:lnTo>
                    <a:cubicBezTo>
                      <a:pt x="5947" y="7927"/>
                      <a:pt x="5978" y="7873"/>
                      <a:pt x="5977" y="7675"/>
                    </a:cubicBezTo>
                    <a:cubicBezTo>
                      <a:pt x="5975" y="7384"/>
                      <a:pt x="5842" y="7139"/>
                      <a:pt x="5374" y="6569"/>
                    </a:cubicBezTo>
                    <a:cubicBezTo>
                      <a:pt x="5169" y="6318"/>
                      <a:pt x="4986" y="6087"/>
                      <a:pt x="4972" y="6050"/>
                    </a:cubicBezTo>
                    <a:cubicBezTo>
                      <a:pt x="4952" y="5996"/>
                      <a:pt x="4937" y="5996"/>
                      <a:pt x="4863" y="6050"/>
                    </a:cubicBezTo>
                    <a:cubicBezTo>
                      <a:pt x="4784" y="6109"/>
                      <a:pt x="4722" y="6036"/>
                      <a:pt x="4419" y="5523"/>
                    </a:cubicBezTo>
                    <a:cubicBezTo>
                      <a:pt x="4056" y="4909"/>
                      <a:pt x="3942" y="4630"/>
                      <a:pt x="3941" y="4349"/>
                    </a:cubicBezTo>
                    <a:cubicBezTo>
                      <a:pt x="3941" y="4257"/>
                      <a:pt x="3918" y="4168"/>
                      <a:pt x="3891" y="4153"/>
                    </a:cubicBezTo>
                    <a:cubicBezTo>
                      <a:pt x="3864" y="4138"/>
                      <a:pt x="3826" y="3978"/>
                      <a:pt x="3807" y="3792"/>
                    </a:cubicBezTo>
                    <a:cubicBezTo>
                      <a:pt x="3788" y="3607"/>
                      <a:pt x="3717" y="3190"/>
                      <a:pt x="3648" y="2867"/>
                    </a:cubicBezTo>
                    <a:cubicBezTo>
                      <a:pt x="3571" y="2504"/>
                      <a:pt x="3534" y="2193"/>
                      <a:pt x="3555" y="2054"/>
                    </a:cubicBezTo>
                    <a:cubicBezTo>
                      <a:pt x="3596" y="1785"/>
                      <a:pt x="3543" y="1767"/>
                      <a:pt x="3329" y="1994"/>
                    </a:cubicBezTo>
                    <a:cubicBezTo>
                      <a:pt x="3045" y="2296"/>
                      <a:pt x="2784" y="2972"/>
                      <a:pt x="2784" y="3393"/>
                    </a:cubicBezTo>
                    <a:cubicBezTo>
                      <a:pt x="2784" y="3476"/>
                      <a:pt x="2762" y="3559"/>
                      <a:pt x="2734" y="3574"/>
                    </a:cubicBezTo>
                    <a:cubicBezTo>
                      <a:pt x="2682" y="3603"/>
                      <a:pt x="2198" y="3060"/>
                      <a:pt x="2198" y="2972"/>
                    </a:cubicBezTo>
                    <a:cubicBezTo>
                      <a:pt x="2198" y="2945"/>
                      <a:pt x="2175" y="2927"/>
                      <a:pt x="2148" y="2927"/>
                    </a:cubicBezTo>
                    <a:cubicBezTo>
                      <a:pt x="2059" y="2927"/>
                      <a:pt x="1972" y="3505"/>
                      <a:pt x="1972" y="4056"/>
                    </a:cubicBezTo>
                    <a:cubicBezTo>
                      <a:pt x="1972" y="4351"/>
                      <a:pt x="1945" y="4599"/>
                      <a:pt x="1921" y="4612"/>
                    </a:cubicBezTo>
                    <a:cubicBezTo>
                      <a:pt x="1896" y="4626"/>
                      <a:pt x="1727" y="4496"/>
                      <a:pt x="1536" y="4326"/>
                    </a:cubicBezTo>
                    <a:cubicBezTo>
                      <a:pt x="1345" y="4157"/>
                      <a:pt x="1163" y="4018"/>
                      <a:pt x="1134" y="4018"/>
                    </a:cubicBezTo>
                    <a:cubicBezTo>
                      <a:pt x="1055" y="4018"/>
                      <a:pt x="1134" y="5248"/>
                      <a:pt x="1234" y="5583"/>
                    </a:cubicBezTo>
                    <a:cubicBezTo>
                      <a:pt x="1282" y="5740"/>
                      <a:pt x="1309" y="5891"/>
                      <a:pt x="1293" y="5914"/>
                    </a:cubicBezTo>
                    <a:cubicBezTo>
                      <a:pt x="1277" y="5937"/>
                      <a:pt x="1173" y="5889"/>
                      <a:pt x="1067" y="5809"/>
                    </a:cubicBezTo>
                    <a:cubicBezTo>
                      <a:pt x="414" y="5317"/>
                      <a:pt x="403" y="5309"/>
                      <a:pt x="404" y="5440"/>
                    </a:cubicBezTo>
                    <a:cubicBezTo>
                      <a:pt x="405" y="5898"/>
                      <a:pt x="654" y="6708"/>
                      <a:pt x="907" y="7065"/>
                    </a:cubicBezTo>
                    <a:cubicBezTo>
                      <a:pt x="998" y="7195"/>
                      <a:pt x="1066" y="7376"/>
                      <a:pt x="1075" y="7509"/>
                    </a:cubicBezTo>
                    <a:cubicBezTo>
                      <a:pt x="1084" y="7633"/>
                      <a:pt x="1143" y="7811"/>
                      <a:pt x="1209" y="7908"/>
                    </a:cubicBezTo>
                    <a:cubicBezTo>
                      <a:pt x="1342" y="8102"/>
                      <a:pt x="1296" y="8190"/>
                      <a:pt x="1100" y="8096"/>
                    </a:cubicBezTo>
                    <a:cubicBezTo>
                      <a:pt x="1035" y="8064"/>
                      <a:pt x="804" y="7982"/>
                      <a:pt x="589" y="7916"/>
                    </a:cubicBezTo>
                    <a:cubicBezTo>
                      <a:pt x="375" y="7851"/>
                      <a:pt x="146" y="7782"/>
                      <a:pt x="86" y="7758"/>
                    </a:cubicBezTo>
                    <a:cubicBezTo>
                      <a:pt x="-7" y="7722"/>
                      <a:pt x="-17" y="7732"/>
                      <a:pt x="19" y="7840"/>
                    </a:cubicBezTo>
                    <a:cubicBezTo>
                      <a:pt x="106" y="8100"/>
                      <a:pt x="412" y="8600"/>
                      <a:pt x="631" y="8849"/>
                    </a:cubicBezTo>
                    <a:cubicBezTo>
                      <a:pt x="756" y="8992"/>
                      <a:pt x="848" y="9128"/>
                      <a:pt x="832" y="9150"/>
                    </a:cubicBezTo>
                    <a:cubicBezTo>
                      <a:pt x="816" y="9173"/>
                      <a:pt x="674" y="9187"/>
                      <a:pt x="522" y="9187"/>
                    </a:cubicBezTo>
                    <a:cubicBezTo>
                      <a:pt x="370" y="9187"/>
                      <a:pt x="201" y="9218"/>
                      <a:pt x="145" y="9255"/>
                    </a:cubicBezTo>
                    <a:cubicBezTo>
                      <a:pt x="52" y="9316"/>
                      <a:pt x="78" y="9357"/>
                      <a:pt x="404" y="9676"/>
                    </a:cubicBezTo>
                    <a:cubicBezTo>
                      <a:pt x="600" y="9869"/>
                      <a:pt x="921" y="10122"/>
                      <a:pt x="1125" y="10241"/>
                    </a:cubicBezTo>
                    <a:cubicBezTo>
                      <a:pt x="1330" y="10360"/>
                      <a:pt x="1489" y="10483"/>
                      <a:pt x="1469" y="10511"/>
                    </a:cubicBezTo>
                    <a:cubicBezTo>
                      <a:pt x="1449" y="10541"/>
                      <a:pt x="1286" y="10548"/>
                      <a:pt x="1100" y="10534"/>
                    </a:cubicBezTo>
                    <a:cubicBezTo>
                      <a:pt x="921" y="10521"/>
                      <a:pt x="721" y="10525"/>
                      <a:pt x="648" y="10542"/>
                    </a:cubicBezTo>
                    <a:lnTo>
                      <a:pt x="522" y="10572"/>
                    </a:lnTo>
                    <a:cubicBezTo>
                      <a:pt x="521" y="10573"/>
                      <a:pt x="522" y="10577"/>
                      <a:pt x="522" y="10579"/>
                    </a:cubicBezTo>
                    <a:cubicBezTo>
                      <a:pt x="522" y="10581"/>
                      <a:pt x="522" y="10584"/>
                      <a:pt x="522" y="10587"/>
                    </a:cubicBezTo>
                    <a:lnTo>
                      <a:pt x="664" y="10752"/>
                    </a:lnTo>
                    <a:cubicBezTo>
                      <a:pt x="985" y="11143"/>
                      <a:pt x="1619" y="11405"/>
                      <a:pt x="2491" y="11505"/>
                    </a:cubicBezTo>
                    <a:cubicBezTo>
                      <a:pt x="2795" y="11539"/>
                      <a:pt x="3046" y="11590"/>
                      <a:pt x="3044" y="11617"/>
                    </a:cubicBezTo>
                    <a:cubicBezTo>
                      <a:pt x="3043" y="11645"/>
                      <a:pt x="2976" y="11844"/>
                      <a:pt x="2902" y="12054"/>
                    </a:cubicBezTo>
                    <a:cubicBezTo>
                      <a:pt x="2774" y="12417"/>
                      <a:pt x="2754" y="12936"/>
                      <a:pt x="2860" y="13032"/>
                    </a:cubicBezTo>
                    <a:cubicBezTo>
                      <a:pt x="2880" y="13050"/>
                      <a:pt x="3064" y="12962"/>
                      <a:pt x="3271" y="12829"/>
                    </a:cubicBezTo>
                    <a:cubicBezTo>
                      <a:pt x="3478" y="12696"/>
                      <a:pt x="3663" y="12607"/>
                      <a:pt x="3681" y="12633"/>
                    </a:cubicBezTo>
                    <a:cubicBezTo>
                      <a:pt x="3700" y="12660"/>
                      <a:pt x="3687" y="12837"/>
                      <a:pt x="3656" y="13032"/>
                    </a:cubicBezTo>
                    <a:cubicBezTo>
                      <a:pt x="3626" y="13227"/>
                      <a:pt x="3610" y="13398"/>
                      <a:pt x="3622" y="13408"/>
                    </a:cubicBezTo>
                    <a:cubicBezTo>
                      <a:pt x="3652" y="13435"/>
                      <a:pt x="3936" y="13293"/>
                      <a:pt x="4167" y="13137"/>
                    </a:cubicBezTo>
                    <a:cubicBezTo>
                      <a:pt x="4276" y="13064"/>
                      <a:pt x="4392" y="13017"/>
                      <a:pt x="4419" y="13032"/>
                    </a:cubicBezTo>
                    <a:cubicBezTo>
                      <a:pt x="4446" y="13047"/>
                      <a:pt x="4469" y="13200"/>
                      <a:pt x="4469" y="13371"/>
                    </a:cubicBezTo>
                    <a:cubicBezTo>
                      <a:pt x="4469" y="13538"/>
                      <a:pt x="4475" y="13674"/>
                      <a:pt x="4486" y="13679"/>
                    </a:cubicBezTo>
                    <a:cubicBezTo>
                      <a:pt x="4572" y="13677"/>
                      <a:pt x="4935" y="13542"/>
                      <a:pt x="5064" y="13461"/>
                    </a:cubicBezTo>
                    <a:cubicBezTo>
                      <a:pt x="5152" y="13406"/>
                      <a:pt x="5226" y="13377"/>
                      <a:pt x="5231" y="13401"/>
                    </a:cubicBezTo>
                    <a:cubicBezTo>
                      <a:pt x="5236" y="13424"/>
                      <a:pt x="5241" y="13471"/>
                      <a:pt x="5248" y="13499"/>
                    </a:cubicBezTo>
                    <a:cubicBezTo>
                      <a:pt x="5256" y="13528"/>
                      <a:pt x="5268" y="13600"/>
                      <a:pt x="5273" y="13657"/>
                    </a:cubicBezTo>
                    <a:cubicBezTo>
                      <a:pt x="5290" y="13893"/>
                      <a:pt x="5368" y="13914"/>
                      <a:pt x="5642" y="13769"/>
                    </a:cubicBezTo>
                    <a:cubicBezTo>
                      <a:pt x="5784" y="13695"/>
                      <a:pt x="5928" y="13596"/>
                      <a:pt x="5969" y="13551"/>
                    </a:cubicBezTo>
                    <a:cubicBezTo>
                      <a:pt x="6070" y="13442"/>
                      <a:pt x="6153" y="13498"/>
                      <a:pt x="6153" y="13679"/>
                    </a:cubicBezTo>
                    <a:cubicBezTo>
                      <a:pt x="6153" y="14037"/>
                      <a:pt x="6337" y="14089"/>
                      <a:pt x="6723" y="13837"/>
                    </a:cubicBezTo>
                    <a:cubicBezTo>
                      <a:pt x="6856" y="13751"/>
                      <a:pt x="6970" y="13679"/>
                      <a:pt x="6983" y="13679"/>
                    </a:cubicBezTo>
                    <a:cubicBezTo>
                      <a:pt x="6992" y="13679"/>
                      <a:pt x="7029" y="13718"/>
                      <a:pt x="7067" y="13769"/>
                    </a:cubicBezTo>
                    <a:cubicBezTo>
                      <a:pt x="6830" y="13318"/>
                      <a:pt x="6740" y="12846"/>
                      <a:pt x="6740" y="12189"/>
                    </a:cubicBezTo>
                    <a:cubicBezTo>
                      <a:pt x="6740" y="11457"/>
                      <a:pt x="6792" y="11169"/>
                      <a:pt x="6991" y="10782"/>
                    </a:cubicBezTo>
                    <a:cubicBezTo>
                      <a:pt x="7340" y="10103"/>
                      <a:pt x="8304" y="9223"/>
                      <a:pt x="9070" y="8886"/>
                    </a:cubicBezTo>
                    <a:cubicBezTo>
                      <a:pt x="9620" y="8644"/>
                      <a:pt x="9846" y="8605"/>
                      <a:pt x="10679" y="8608"/>
                    </a:cubicBezTo>
                    <a:cubicBezTo>
                      <a:pt x="11795" y="8611"/>
                      <a:pt x="11956" y="8642"/>
                      <a:pt x="12749" y="9029"/>
                    </a:cubicBezTo>
                    <a:cubicBezTo>
                      <a:pt x="14546" y="9906"/>
                      <a:pt x="15346" y="11990"/>
                      <a:pt x="14517" y="13642"/>
                    </a:cubicBezTo>
                    <a:cubicBezTo>
                      <a:pt x="14166" y="14342"/>
                      <a:pt x="13751" y="14761"/>
                      <a:pt x="13494" y="14672"/>
                    </a:cubicBezTo>
                    <a:cubicBezTo>
                      <a:pt x="13401" y="14640"/>
                      <a:pt x="13297" y="14683"/>
                      <a:pt x="13260" y="14770"/>
                    </a:cubicBezTo>
                    <a:cubicBezTo>
                      <a:pt x="13223" y="14857"/>
                      <a:pt x="13120" y="14906"/>
                      <a:pt x="13033" y="14875"/>
                    </a:cubicBezTo>
                    <a:cubicBezTo>
                      <a:pt x="12936" y="14842"/>
                      <a:pt x="12853" y="14906"/>
                      <a:pt x="12816" y="15034"/>
                    </a:cubicBezTo>
                    <a:cubicBezTo>
                      <a:pt x="12771" y="15186"/>
                      <a:pt x="12687" y="15231"/>
                      <a:pt x="12522" y="15192"/>
                    </a:cubicBezTo>
                    <a:cubicBezTo>
                      <a:pt x="12352" y="15152"/>
                      <a:pt x="12288" y="15188"/>
                      <a:pt x="12262" y="15350"/>
                    </a:cubicBezTo>
                    <a:cubicBezTo>
                      <a:pt x="12242" y="15471"/>
                      <a:pt x="12093" y="15628"/>
                      <a:pt x="11936" y="15696"/>
                    </a:cubicBezTo>
                    <a:cubicBezTo>
                      <a:pt x="11486" y="15888"/>
                      <a:pt x="10569" y="15935"/>
                      <a:pt x="9883" y="15801"/>
                    </a:cubicBezTo>
                    <a:cubicBezTo>
                      <a:pt x="9314" y="15690"/>
                      <a:pt x="9249" y="15650"/>
                      <a:pt x="9195" y="15372"/>
                    </a:cubicBezTo>
                    <a:cubicBezTo>
                      <a:pt x="9154" y="15167"/>
                      <a:pt x="9105" y="15106"/>
                      <a:pt x="9044" y="15192"/>
                    </a:cubicBezTo>
                    <a:cubicBezTo>
                      <a:pt x="8920" y="15369"/>
                      <a:pt x="8734" y="15253"/>
                      <a:pt x="8734" y="14996"/>
                    </a:cubicBezTo>
                    <a:cubicBezTo>
                      <a:pt x="8734" y="14846"/>
                      <a:pt x="8688" y="14801"/>
                      <a:pt x="8558" y="14845"/>
                    </a:cubicBezTo>
                    <a:cubicBezTo>
                      <a:pt x="8435" y="14887"/>
                      <a:pt x="8356" y="14835"/>
                      <a:pt x="8315" y="14695"/>
                    </a:cubicBezTo>
                    <a:cubicBezTo>
                      <a:pt x="8258" y="14501"/>
                      <a:pt x="8235" y="14505"/>
                      <a:pt x="8047" y="14657"/>
                    </a:cubicBezTo>
                    <a:cubicBezTo>
                      <a:pt x="7859" y="14810"/>
                      <a:pt x="7826" y="14790"/>
                      <a:pt x="7553" y="14469"/>
                    </a:cubicBezTo>
                    <a:cubicBezTo>
                      <a:pt x="7423" y="14316"/>
                      <a:pt x="7313" y="14171"/>
                      <a:pt x="7218" y="14025"/>
                    </a:cubicBezTo>
                    <a:cubicBezTo>
                      <a:pt x="7219" y="14054"/>
                      <a:pt x="7195" y="14072"/>
                      <a:pt x="7151" y="14093"/>
                    </a:cubicBezTo>
                    <a:cubicBezTo>
                      <a:pt x="7096" y="14119"/>
                      <a:pt x="6964" y="14155"/>
                      <a:pt x="6857" y="14176"/>
                    </a:cubicBezTo>
                    <a:cubicBezTo>
                      <a:pt x="6604" y="14225"/>
                      <a:pt x="6277" y="14487"/>
                      <a:pt x="6145" y="14748"/>
                    </a:cubicBezTo>
                    <a:cubicBezTo>
                      <a:pt x="5977" y="15081"/>
                      <a:pt x="5999" y="15574"/>
                      <a:pt x="6204" y="15944"/>
                    </a:cubicBezTo>
                    <a:lnTo>
                      <a:pt x="6371" y="16245"/>
                    </a:lnTo>
                    <a:lnTo>
                      <a:pt x="6547" y="16109"/>
                    </a:lnTo>
                    <a:cubicBezTo>
                      <a:pt x="6735" y="15968"/>
                      <a:pt x="6792" y="15989"/>
                      <a:pt x="6874" y="16230"/>
                    </a:cubicBezTo>
                    <a:cubicBezTo>
                      <a:pt x="6897" y="16297"/>
                      <a:pt x="7039" y="16477"/>
                      <a:pt x="7192" y="16629"/>
                    </a:cubicBezTo>
                    <a:cubicBezTo>
                      <a:pt x="7344" y="16780"/>
                      <a:pt x="7480" y="16937"/>
                      <a:pt x="7494" y="16975"/>
                    </a:cubicBezTo>
                    <a:cubicBezTo>
                      <a:pt x="7531" y="17074"/>
                      <a:pt x="7635" y="16996"/>
                      <a:pt x="7746" y="16787"/>
                    </a:cubicBezTo>
                    <a:cubicBezTo>
                      <a:pt x="7799" y="16686"/>
                      <a:pt x="7861" y="16606"/>
                      <a:pt x="7888" y="16606"/>
                    </a:cubicBezTo>
                    <a:cubicBezTo>
                      <a:pt x="7916" y="16606"/>
                      <a:pt x="7990" y="16686"/>
                      <a:pt x="8056" y="16787"/>
                    </a:cubicBezTo>
                    <a:cubicBezTo>
                      <a:pt x="8185" y="16983"/>
                      <a:pt x="8301" y="17016"/>
                      <a:pt x="8416" y="16892"/>
                    </a:cubicBezTo>
                    <a:cubicBezTo>
                      <a:pt x="8617" y="16674"/>
                      <a:pt x="8646" y="17072"/>
                      <a:pt x="8475" y="17675"/>
                    </a:cubicBezTo>
                    <a:cubicBezTo>
                      <a:pt x="8260" y="18432"/>
                      <a:pt x="7781" y="19223"/>
                      <a:pt x="7125" y="19909"/>
                    </a:cubicBezTo>
                    <a:lnTo>
                      <a:pt x="6832" y="20210"/>
                    </a:lnTo>
                    <a:lnTo>
                      <a:pt x="7125" y="20210"/>
                    </a:lnTo>
                    <a:cubicBezTo>
                      <a:pt x="7311" y="20210"/>
                      <a:pt x="7502" y="20163"/>
                      <a:pt x="7679" y="20082"/>
                    </a:cubicBezTo>
                    <a:cubicBezTo>
                      <a:pt x="7828" y="20014"/>
                      <a:pt x="7965" y="19978"/>
                      <a:pt x="7980" y="20000"/>
                    </a:cubicBezTo>
                    <a:cubicBezTo>
                      <a:pt x="7996" y="20023"/>
                      <a:pt x="7976" y="20162"/>
                      <a:pt x="7938" y="20308"/>
                    </a:cubicBezTo>
                    <a:cubicBezTo>
                      <a:pt x="7901" y="20454"/>
                      <a:pt x="7892" y="20590"/>
                      <a:pt x="7913" y="20609"/>
                    </a:cubicBezTo>
                    <a:cubicBezTo>
                      <a:pt x="7934" y="20628"/>
                      <a:pt x="8108" y="20569"/>
                      <a:pt x="8307" y="20481"/>
                    </a:cubicBezTo>
                    <a:cubicBezTo>
                      <a:pt x="8506" y="20392"/>
                      <a:pt x="8695" y="20334"/>
                      <a:pt x="8718" y="20346"/>
                    </a:cubicBezTo>
                    <a:cubicBezTo>
                      <a:pt x="8741" y="20359"/>
                      <a:pt x="8744" y="20496"/>
                      <a:pt x="8726" y="20654"/>
                    </a:cubicBezTo>
                    <a:cubicBezTo>
                      <a:pt x="8697" y="20911"/>
                      <a:pt x="8702" y="20940"/>
                      <a:pt x="8801" y="20940"/>
                    </a:cubicBezTo>
                    <a:cubicBezTo>
                      <a:pt x="9007" y="20939"/>
                      <a:pt x="9317" y="20839"/>
                      <a:pt x="9589" y="20684"/>
                    </a:cubicBezTo>
                    <a:cubicBezTo>
                      <a:pt x="9739" y="20599"/>
                      <a:pt x="9871" y="20543"/>
                      <a:pt x="9883" y="20564"/>
                    </a:cubicBezTo>
                    <a:cubicBezTo>
                      <a:pt x="9895" y="20584"/>
                      <a:pt x="9943" y="20709"/>
                      <a:pt x="9983" y="20842"/>
                    </a:cubicBezTo>
                    <a:cubicBezTo>
                      <a:pt x="10070" y="21132"/>
                      <a:pt x="10340" y="21449"/>
                      <a:pt x="10586" y="21542"/>
                    </a:cubicBezTo>
                    <a:cubicBezTo>
                      <a:pt x="10739" y="21600"/>
                      <a:pt x="10793" y="21598"/>
                      <a:pt x="10980" y="21512"/>
                    </a:cubicBezTo>
                    <a:cubicBezTo>
                      <a:pt x="11239" y="21393"/>
                      <a:pt x="11455" y="21149"/>
                      <a:pt x="11550" y="20865"/>
                    </a:cubicBezTo>
                    <a:cubicBezTo>
                      <a:pt x="11589" y="20750"/>
                      <a:pt x="11628" y="20624"/>
                      <a:pt x="11642" y="20586"/>
                    </a:cubicBezTo>
                    <a:cubicBezTo>
                      <a:pt x="11659" y="20537"/>
                      <a:pt x="11721" y="20552"/>
                      <a:pt x="11860" y="20647"/>
                    </a:cubicBezTo>
                    <a:cubicBezTo>
                      <a:pt x="12078" y="20796"/>
                      <a:pt x="12482" y="20940"/>
                      <a:pt x="12690" y="20940"/>
                    </a:cubicBezTo>
                    <a:cubicBezTo>
                      <a:pt x="12804" y="20940"/>
                      <a:pt x="12832" y="20917"/>
                      <a:pt x="12832" y="20790"/>
                    </a:cubicBezTo>
                    <a:cubicBezTo>
                      <a:pt x="12832" y="20706"/>
                      <a:pt x="12806" y="20572"/>
                      <a:pt x="12774" y="20496"/>
                    </a:cubicBezTo>
                    <a:cubicBezTo>
                      <a:pt x="12742" y="20420"/>
                      <a:pt x="12724" y="20340"/>
                      <a:pt x="12740" y="20316"/>
                    </a:cubicBezTo>
                    <a:cubicBezTo>
                      <a:pt x="12757" y="20292"/>
                      <a:pt x="12947" y="20351"/>
                      <a:pt x="13159" y="20451"/>
                    </a:cubicBezTo>
                    <a:cubicBezTo>
                      <a:pt x="13383" y="20556"/>
                      <a:pt x="13565" y="20613"/>
                      <a:pt x="13595" y="20586"/>
                    </a:cubicBezTo>
                    <a:cubicBezTo>
                      <a:pt x="13625" y="20559"/>
                      <a:pt x="13620" y="20441"/>
                      <a:pt x="13587" y="20308"/>
                    </a:cubicBezTo>
                    <a:cubicBezTo>
                      <a:pt x="13555" y="20181"/>
                      <a:pt x="13553" y="20059"/>
                      <a:pt x="13578" y="20037"/>
                    </a:cubicBezTo>
                    <a:cubicBezTo>
                      <a:pt x="13603" y="20015"/>
                      <a:pt x="13739" y="20047"/>
                      <a:pt x="13880" y="20105"/>
                    </a:cubicBezTo>
                    <a:cubicBezTo>
                      <a:pt x="14021" y="20162"/>
                      <a:pt x="14261" y="20209"/>
                      <a:pt x="14416" y="20210"/>
                    </a:cubicBezTo>
                    <a:lnTo>
                      <a:pt x="14693" y="20210"/>
                    </a:lnTo>
                    <a:lnTo>
                      <a:pt x="14425" y="19932"/>
                    </a:lnTo>
                    <a:cubicBezTo>
                      <a:pt x="13686" y="19193"/>
                      <a:pt x="13088" y="18119"/>
                      <a:pt x="12966" y="17291"/>
                    </a:cubicBezTo>
                    <a:cubicBezTo>
                      <a:pt x="12935" y="17081"/>
                      <a:pt x="12938" y="16964"/>
                      <a:pt x="12983" y="16922"/>
                    </a:cubicBezTo>
                    <a:cubicBezTo>
                      <a:pt x="12984" y="16920"/>
                      <a:pt x="12983" y="16917"/>
                      <a:pt x="12983" y="16915"/>
                    </a:cubicBezTo>
                    <a:cubicBezTo>
                      <a:pt x="12986" y="16908"/>
                      <a:pt x="12996" y="16905"/>
                      <a:pt x="13000" y="16900"/>
                    </a:cubicBezTo>
                    <a:cubicBezTo>
                      <a:pt x="13012" y="16886"/>
                      <a:pt x="13022" y="16877"/>
                      <a:pt x="13042" y="16884"/>
                    </a:cubicBezTo>
                    <a:cubicBezTo>
                      <a:pt x="13049" y="16887"/>
                      <a:pt x="13059" y="16895"/>
                      <a:pt x="13067" y="16900"/>
                    </a:cubicBezTo>
                    <a:cubicBezTo>
                      <a:pt x="13070" y="16902"/>
                      <a:pt x="13071" y="16905"/>
                      <a:pt x="13075" y="16907"/>
                    </a:cubicBezTo>
                    <a:cubicBezTo>
                      <a:pt x="13097" y="16911"/>
                      <a:pt x="13121" y="16918"/>
                      <a:pt x="13151" y="16930"/>
                    </a:cubicBezTo>
                    <a:cubicBezTo>
                      <a:pt x="13312" y="16997"/>
                      <a:pt x="13376" y="16962"/>
                      <a:pt x="13561" y="16681"/>
                    </a:cubicBezTo>
                    <a:cubicBezTo>
                      <a:pt x="13618" y="16594"/>
                      <a:pt x="13638" y="16600"/>
                      <a:pt x="13779" y="16802"/>
                    </a:cubicBezTo>
                    <a:lnTo>
                      <a:pt x="13939" y="17027"/>
                    </a:lnTo>
                    <a:lnTo>
                      <a:pt x="14232" y="16749"/>
                    </a:lnTo>
                    <a:cubicBezTo>
                      <a:pt x="14392" y="16597"/>
                      <a:pt x="14571" y="16374"/>
                      <a:pt x="14634" y="16252"/>
                    </a:cubicBezTo>
                    <a:cubicBezTo>
                      <a:pt x="14698" y="16130"/>
                      <a:pt x="14763" y="16034"/>
                      <a:pt x="14777" y="16034"/>
                    </a:cubicBezTo>
                    <a:cubicBezTo>
                      <a:pt x="14790" y="16034"/>
                      <a:pt x="14885" y="16076"/>
                      <a:pt x="14986" y="16132"/>
                    </a:cubicBezTo>
                    <a:lnTo>
                      <a:pt x="15170" y="16230"/>
                    </a:lnTo>
                    <a:lnTo>
                      <a:pt x="15338" y="15921"/>
                    </a:lnTo>
                    <a:cubicBezTo>
                      <a:pt x="15597" y="15429"/>
                      <a:pt x="15535" y="14804"/>
                      <a:pt x="15196" y="14477"/>
                    </a:cubicBezTo>
                    <a:cubicBezTo>
                      <a:pt x="15043" y="14330"/>
                      <a:pt x="14676" y="14153"/>
                      <a:pt x="14525" y="14153"/>
                    </a:cubicBezTo>
                    <a:cubicBezTo>
                      <a:pt x="14322" y="14153"/>
                      <a:pt x="14283" y="14051"/>
                      <a:pt x="14408" y="13860"/>
                    </a:cubicBezTo>
                    <a:cubicBezTo>
                      <a:pt x="14544" y="13652"/>
                      <a:pt x="14579" y="13643"/>
                      <a:pt x="14726" y="13792"/>
                    </a:cubicBezTo>
                    <a:cubicBezTo>
                      <a:pt x="14837" y="13903"/>
                      <a:pt x="15028" y="13999"/>
                      <a:pt x="15162" y="14018"/>
                    </a:cubicBezTo>
                    <a:cubicBezTo>
                      <a:pt x="15196" y="14018"/>
                      <a:pt x="15231" y="14012"/>
                      <a:pt x="15254" y="14010"/>
                    </a:cubicBezTo>
                    <a:cubicBezTo>
                      <a:pt x="15268" y="14007"/>
                      <a:pt x="15280" y="14003"/>
                      <a:pt x="15288" y="13995"/>
                    </a:cubicBezTo>
                    <a:cubicBezTo>
                      <a:pt x="15322" y="13964"/>
                      <a:pt x="15350" y="13839"/>
                      <a:pt x="15355" y="13717"/>
                    </a:cubicBezTo>
                    <a:cubicBezTo>
                      <a:pt x="15359" y="13595"/>
                      <a:pt x="15375" y="13478"/>
                      <a:pt x="15380" y="13453"/>
                    </a:cubicBezTo>
                    <a:cubicBezTo>
                      <a:pt x="15385" y="13428"/>
                      <a:pt x="15494" y="13491"/>
                      <a:pt x="15623" y="13596"/>
                    </a:cubicBezTo>
                    <a:cubicBezTo>
                      <a:pt x="15940" y="13853"/>
                      <a:pt x="16131" y="13937"/>
                      <a:pt x="16201" y="13837"/>
                    </a:cubicBezTo>
                    <a:cubicBezTo>
                      <a:pt x="16230" y="13796"/>
                      <a:pt x="16259" y="13688"/>
                      <a:pt x="16260" y="13596"/>
                    </a:cubicBezTo>
                    <a:cubicBezTo>
                      <a:pt x="16261" y="13420"/>
                      <a:pt x="16335" y="13325"/>
                      <a:pt x="16402" y="13423"/>
                    </a:cubicBezTo>
                    <a:cubicBezTo>
                      <a:pt x="16448" y="13489"/>
                      <a:pt x="16886" y="13677"/>
                      <a:pt x="16997" y="13679"/>
                    </a:cubicBezTo>
                    <a:cubicBezTo>
                      <a:pt x="17047" y="13680"/>
                      <a:pt x="17073" y="13588"/>
                      <a:pt x="17073" y="13378"/>
                    </a:cubicBezTo>
                    <a:cubicBezTo>
                      <a:pt x="17073" y="13211"/>
                      <a:pt x="17086" y="13058"/>
                      <a:pt x="17106" y="13040"/>
                    </a:cubicBezTo>
                    <a:cubicBezTo>
                      <a:pt x="17126" y="13023"/>
                      <a:pt x="17224" y="13063"/>
                      <a:pt x="17324" y="13130"/>
                    </a:cubicBezTo>
                    <a:cubicBezTo>
                      <a:pt x="17424" y="13197"/>
                      <a:pt x="17589" y="13294"/>
                      <a:pt x="17693" y="13341"/>
                    </a:cubicBezTo>
                    <a:lnTo>
                      <a:pt x="17886" y="13423"/>
                    </a:lnTo>
                    <a:lnTo>
                      <a:pt x="17886" y="13198"/>
                    </a:lnTo>
                    <a:cubicBezTo>
                      <a:pt x="17886" y="13075"/>
                      <a:pt x="17857" y="12899"/>
                      <a:pt x="17827" y="12806"/>
                    </a:cubicBezTo>
                    <a:cubicBezTo>
                      <a:pt x="17796" y="12710"/>
                      <a:pt x="17798" y="12627"/>
                      <a:pt x="17827" y="12611"/>
                    </a:cubicBezTo>
                    <a:cubicBezTo>
                      <a:pt x="17855" y="12595"/>
                      <a:pt x="18041" y="12691"/>
                      <a:pt x="18238" y="12821"/>
                    </a:cubicBezTo>
                    <a:cubicBezTo>
                      <a:pt x="18434" y="12951"/>
                      <a:pt x="18614" y="13055"/>
                      <a:pt x="18640" y="13055"/>
                    </a:cubicBezTo>
                    <a:cubicBezTo>
                      <a:pt x="18716" y="13055"/>
                      <a:pt x="18767" y="12643"/>
                      <a:pt x="18724" y="12385"/>
                    </a:cubicBezTo>
                    <a:cubicBezTo>
                      <a:pt x="18702" y="12252"/>
                      <a:pt x="18634" y="12028"/>
                      <a:pt x="18573" y="11888"/>
                    </a:cubicBezTo>
                    <a:cubicBezTo>
                      <a:pt x="18511" y="11748"/>
                      <a:pt x="18479" y="11614"/>
                      <a:pt x="18497" y="11587"/>
                    </a:cubicBezTo>
                    <a:cubicBezTo>
                      <a:pt x="18516" y="11561"/>
                      <a:pt x="18630" y="11542"/>
                      <a:pt x="18757" y="11542"/>
                    </a:cubicBezTo>
                    <a:cubicBezTo>
                      <a:pt x="19140" y="11542"/>
                      <a:pt x="19856" y="11386"/>
                      <a:pt x="20207" y="11226"/>
                    </a:cubicBezTo>
                    <a:cubicBezTo>
                      <a:pt x="20484" y="11101"/>
                      <a:pt x="20991" y="10684"/>
                      <a:pt x="21003" y="10579"/>
                    </a:cubicBezTo>
                    <a:cubicBezTo>
                      <a:pt x="20998" y="10572"/>
                      <a:pt x="20985" y="10564"/>
                      <a:pt x="20970" y="10557"/>
                    </a:cubicBezTo>
                    <a:cubicBezTo>
                      <a:pt x="20964" y="10555"/>
                      <a:pt x="20951" y="10551"/>
                      <a:pt x="20944" y="10549"/>
                    </a:cubicBezTo>
                    <a:cubicBezTo>
                      <a:pt x="20868" y="10541"/>
                      <a:pt x="20712" y="10540"/>
                      <a:pt x="20534" y="10542"/>
                    </a:cubicBezTo>
                    <a:cubicBezTo>
                      <a:pt x="20294" y="10546"/>
                      <a:pt x="20081" y="10529"/>
                      <a:pt x="20064" y="10504"/>
                    </a:cubicBezTo>
                    <a:cubicBezTo>
                      <a:pt x="20046" y="10479"/>
                      <a:pt x="20197" y="10360"/>
                      <a:pt x="20400" y="10241"/>
                    </a:cubicBezTo>
                    <a:cubicBezTo>
                      <a:pt x="20783" y="10019"/>
                      <a:pt x="21422" y="9444"/>
                      <a:pt x="21422" y="9323"/>
                    </a:cubicBezTo>
                    <a:cubicBezTo>
                      <a:pt x="21422" y="9241"/>
                      <a:pt x="21250" y="9196"/>
                      <a:pt x="20953" y="9195"/>
                    </a:cubicBezTo>
                    <a:cubicBezTo>
                      <a:pt x="20836" y="9194"/>
                      <a:pt x="20721" y="9167"/>
                      <a:pt x="20701" y="9142"/>
                    </a:cubicBezTo>
                    <a:cubicBezTo>
                      <a:pt x="20699" y="9142"/>
                      <a:pt x="20677" y="9142"/>
                      <a:pt x="20676" y="9142"/>
                    </a:cubicBezTo>
                    <a:cubicBezTo>
                      <a:pt x="20672" y="9141"/>
                      <a:pt x="20695" y="9125"/>
                      <a:pt x="20718" y="9097"/>
                    </a:cubicBezTo>
                    <a:cubicBezTo>
                      <a:pt x="20743" y="9044"/>
                      <a:pt x="20804" y="8958"/>
                      <a:pt x="20886" y="8871"/>
                    </a:cubicBezTo>
                    <a:cubicBezTo>
                      <a:pt x="21095" y="8647"/>
                      <a:pt x="21583" y="7797"/>
                      <a:pt x="21531" y="7750"/>
                    </a:cubicBezTo>
                    <a:cubicBezTo>
                      <a:pt x="21516" y="7737"/>
                      <a:pt x="21370" y="7776"/>
                      <a:pt x="21204" y="7833"/>
                    </a:cubicBezTo>
                    <a:cubicBezTo>
                      <a:pt x="21039" y="7890"/>
                      <a:pt x="20765" y="7987"/>
                      <a:pt x="20601" y="8043"/>
                    </a:cubicBezTo>
                    <a:cubicBezTo>
                      <a:pt x="20437" y="8100"/>
                      <a:pt x="20285" y="8134"/>
                      <a:pt x="20257" y="8119"/>
                    </a:cubicBezTo>
                    <a:cubicBezTo>
                      <a:pt x="20230" y="8103"/>
                      <a:pt x="20261" y="7998"/>
                      <a:pt x="20324" y="7885"/>
                    </a:cubicBezTo>
                    <a:cubicBezTo>
                      <a:pt x="20388" y="7773"/>
                      <a:pt x="20442" y="7612"/>
                      <a:pt x="20442" y="7532"/>
                    </a:cubicBezTo>
                    <a:cubicBezTo>
                      <a:pt x="20442" y="7452"/>
                      <a:pt x="20540" y="7205"/>
                      <a:pt x="20668" y="6975"/>
                    </a:cubicBezTo>
                    <a:cubicBezTo>
                      <a:pt x="20911" y="6539"/>
                      <a:pt x="21038" y="6140"/>
                      <a:pt x="21104" y="5621"/>
                    </a:cubicBezTo>
                    <a:lnTo>
                      <a:pt x="21146" y="5312"/>
                    </a:lnTo>
                    <a:lnTo>
                      <a:pt x="20861" y="5515"/>
                    </a:lnTo>
                    <a:cubicBezTo>
                      <a:pt x="20706" y="5625"/>
                      <a:pt x="20518" y="5770"/>
                      <a:pt x="20433" y="5839"/>
                    </a:cubicBezTo>
                    <a:cubicBezTo>
                      <a:pt x="20229" y="6005"/>
                      <a:pt x="20186" y="5923"/>
                      <a:pt x="20291" y="5560"/>
                    </a:cubicBezTo>
                    <a:cubicBezTo>
                      <a:pt x="20356" y="5336"/>
                      <a:pt x="20407" y="4954"/>
                      <a:pt x="20425" y="4635"/>
                    </a:cubicBezTo>
                    <a:lnTo>
                      <a:pt x="20433" y="4432"/>
                    </a:lnTo>
                    <a:cubicBezTo>
                      <a:pt x="20434" y="4320"/>
                      <a:pt x="20429" y="4229"/>
                      <a:pt x="20416" y="4168"/>
                    </a:cubicBezTo>
                    <a:lnTo>
                      <a:pt x="20375" y="3988"/>
                    </a:lnTo>
                    <a:lnTo>
                      <a:pt x="20006" y="4311"/>
                    </a:lnTo>
                    <a:cubicBezTo>
                      <a:pt x="19802" y="4492"/>
                      <a:pt x="19623" y="4630"/>
                      <a:pt x="19604" y="4612"/>
                    </a:cubicBezTo>
                    <a:cubicBezTo>
                      <a:pt x="19584" y="4595"/>
                      <a:pt x="19570" y="4363"/>
                      <a:pt x="19570" y="4101"/>
                    </a:cubicBezTo>
                    <a:cubicBezTo>
                      <a:pt x="19570" y="3666"/>
                      <a:pt x="19486" y="3066"/>
                      <a:pt x="19411" y="2957"/>
                    </a:cubicBezTo>
                    <a:cubicBezTo>
                      <a:pt x="19394" y="2933"/>
                      <a:pt x="19338" y="2969"/>
                      <a:pt x="19285" y="3040"/>
                    </a:cubicBezTo>
                    <a:cubicBezTo>
                      <a:pt x="19233" y="3110"/>
                      <a:pt x="19116" y="3271"/>
                      <a:pt x="19025" y="3393"/>
                    </a:cubicBezTo>
                    <a:cubicBezTo>
                      <a:pt x="18935" y="3515"/>
                      <a:pt x="18841" y="3592"/>
                      <a:pt x="18816" y="3567"/>
                    </a:cubicBezTo>
                    <a:cubicBezTo>
                      <a:pt x="18808" y="3560"/>
                      <a:pt x="18794" y="3536"/>
                      <a:pt x="18782" y="3499"/>
                    </a:cubicBezTo>
                    <a:cubicBezTo>
                      <a:pt x="18782" y="3497"/>
                      <a:pt x="18783" y="3493"/>
                      <a:pt x="18782" y="3491"/>
                    </a:cubicBezTo>
                    <a:cubicBezTo>
                      <a:pt x="18780" y="3485"/>
                      <a:pt x="18776" y="3476"/>
                      <a:pt x="18774" y="3469"/>
                    </a:cubicBezTo>
                    <a:cubicBezTo>
                      <a:pt x="18750" y="3386"/>
                      <a:pt x="18721" y="3262"/>
                      <a:pt x="18698" y="3130"/>
                    </a:cubicBezTo>
                    <a:cubicBezTo>
                      <a:pt x="18604" y="2596"/>
                      <a:pt x="18350" y="2119"/>
                      <a:pt x="18020" y="1866"/>
                    </a:cubicBezTo>
                    <a:lnTo>
                      <a:pt x="17894" y="1768"/>
                    </a:lnTo>
                    <a:lnTo>
                      <a:pt x="17944" y="1986"/>
                    </a:lnTo>
                    <a:cubicBezTo>
                      <a:pt x="18001" y="2214"/>
                      <a:pt x="17999" y="2249"/>
                      <a:pt x="17819" y="3123"/>
                    </a:cubicBezTo>
                    <a:cubicBezTo>
                      <a:pt x="17757" y="3418"/>
                      <a:pt x="17710" y="3754"/>
                      <a:pt x="17710" y="3867"/>
                    </a:cubicBezTo>
                    <a:cubicBezTo>
                      <a:pt x="17710" y="3981"/>
                      <a:pt x="17688" y="4119"/>
                      <a:pt x="17659" y="4168"/>
                    </a:cubicBezTo>
                    <a:cubicBezTo>
                      <a:pt x="17631" y="4218"/>
                      <a:pt x="17578" y="4395"/>
                      <a:pt x="17542" y="4567"/>
                    </a:cubicBezTo>
                    <a:cubicBezTo>
                      <a:pt x="17507" y="4740"/>
                      <a:pt x="17416" y="4988"/>
                      <a:pt x="17341" y="5117"/>
                    </a:cubicBezTo>
                    <a:cubicBezTo>
                      <a:pt x="17266" y="5247"/>
                      <a:pt x="17109" y="5525"/>
                      <a:pt x="16989" y="5733"/>
                    </a:cubicBezTo>
                    <a:cubicBezTo>
                      <a:pt x="16775" y="6107"/>
                      <a:pt x="16703" y="6165"/>
                      <a:pt x="16629" y="6057"/>
                    </a:cubicBezTo>
                    <a:cubicBezTo>
                      <a:pt x="16608" y="6027"/>
                      <a:pt x="16480" y="6163"/>
                      <a:pt x="16335" y="6358"/>
                    </a:cubicBezTo>
                    <a:cubicBezTo>
                      <a:pt x="16191" y="6553"/>
                      <a:pt x="15982" y="6811"/>
                      <a:pt x="15874" y="6930"/>
                    </a:cubicBezTo>
                    <a:cubicBezTo>
                      <a:pt x="15635" y="7195"/>
                      <a:pt x="15556" y="7357"/>
                      <a:pt x="15556" y="7630"/>
                    </a:cubicBezTo>
                    <a:cubicBezTo>
                      <a:pt x="15556" y="7873"/>
                      <a:pt x="15637" y="8026"/>
                      <a:pt x="15832" y="8171"/>
                    </a:cubicBezTo>
                    <a:cubicBezTo>
                      <a:pt x="15961" y="8268"/>
                      <a:pt x="15970" y="8304"/>
                      <a:pt x="15933" y="8585"/>
                    </a:cubicBezTo>
                    <a:cubicBezTo>
                      <a:pt x="15905" y="8798"/>
                      <a:pt x="15864" y="8892"/>
                      <a:pt x="15799" y="8909"/>
                    </a:cubicBezTo>
                    <a:cubicBezTo>
                      <a:pt x="15537" y="8977"/>
                      <a:pt x="15224" y="9160"/>
                      <a:pt x="15120" y="9308"/>
                    </a:cubicBezTo>
                    <a:cubicBezTo>
                      <a:pt x="15056" y="9402"/>
                      <a:pt x="14883" y="9531"/>
                      <a:pt x="14726" y="9601"/>
                    </a:cubicBezTo>
                    <a:lnTo>
                      <a:pt x="14441" y="9729"/>
                    </a:lnTo>
                    <a:lnTo>
                      <a:pt x="14232" y="9518"/>
                    </a:lnTo>
                    <a:cubicBezTo>
                      <a:pt x="14115" y="9403"/>
                      <a:pt x="13902" y="9223"/>
                      <a:pt x="13754" y="9119"/>
                    </a:cubicBezTo>
                    <a:cubicBezTo>
                      <a:pt x="13426" y="8889"/>
                      <a:pt x="13084" y="8439"/>
                      <a:pt x="13168" y="8344"/>
                    </a:cubicBezTo>
                    <a:cubicBezTo>
                      <a:pt x="13200" y="8308"/>
                      <a:pt x="13203" y="8231"/>
                      <a:pt x="13176" y="8171"/>
                    </a:cubicBezTo>
                    <a:cubicBezTo>
                      <a:pt x="13069" y="7933"/>
                      <a:pt x="13116" y="7500"/>
                      <a:pt x="13285" y="7178"/>
                    </a:cubicBezTo>
                    <a:cubicBezTo>
                      <a:pt x="13428" y="6906"/>
                      <a:pt x="13492" y="6841"/>
                      <a:pt x="13754" y="6719"/>
                    </a:cubicBezTo>
                    <a:cubicBezTo>
                      <a:pt x="13922" y="6641"/>
                      <a:pt x="14084" y="6576"/>
                      <a:pt x="14115" y="6576"/>
                    </a:cubicBezTo>
                    <a:cubicBezTo>
                      <a:pt x="14146" y="6576"/>
                      <a:pt x="14275" y="6508"/>
                      <a:pt x="14399" y="6418"/>
                    </a:cubicBezTo>
                    <a:cubicBezTo>
                      <a:pt x="14550" y="6309"/>
                      <a:pt x="14708" y="6248"/>
                      <a:pt x="14885" y="6230"/>
                    </a:cubicBezTo>
                    <a:cubicBezTo>
                      <a:pt x="15029" y="6215"/>
                      <a:pt x="15144" y="6178"/>
                      <a:pt x="15137" y="6147"/>
                    </a:cubicBezTo>
                    <a:cubicBezTo>
                      <a:pt x="15130" y="6116"/>
                      <a:pt x="15251" y="6062"/>
                      <a:pt x="15405" y="6027"/>
                    </a:cubicBezTo>
                    <a:cubicBezTo>
                      <a:pt x="15760" y="5945"/>
                      <a:pt x="15954" y="5826"/>
                      <a:pt x="16025" y="5658"/>
                    </a:cubicBezTo>
                    <a:cubicBezTo>
                      <a:pt x="16106" y="5467"/>
                      <a:pt x="16108" y="5467"/>
                      <a:pt x="15849" y="5621"/>
                    </a:cubicBezTo>
                    <a:cubicBezTo>
                      <a:pt x="15657" y="5735"/>
                      <a:pt x="15512" y="5772"/>
                      <a:pt x="15103" y="5801"/>
                    </a:cubicBezTo>
                    <a:cubicBezTo>
                      <a:pt x="14826" y="5821"/>
                      <a:pt x="14560" y="5849"/>
                      <a:pt x="14508" y="5869"/>
                    </a:cubicBezTo>
                    <a:cubicBezTo>
                      <a:pt x="14455" y="5889"/>
                      <a:pt x="14394" y="5883"/>
                      <a:pt x="14374" y="5854"/>
                    </a:cubicBezTo>
                    <a:cubicBezTo>
                      <a:pt x="14328" y="5786"/>
                      <a:pt x="14562" y="5643"/>
                      <a:pt x="14718" y="5643"/>
                    </a:cubicBezTo>
                    <a:cubicBezTo>
                      <a:pt x="14785" y="5643"/>
                      <a:pt x="14914" y="5569"/>
                      <a:pt x="15003" y="5485"/>
                    </a:cubicBezTo>
                    <a:cubicBezTo>
                      <a:pt x="15193" y="5307"/>
                      <a:pt x="15403" y="5250"/>
                      <a:pt x="15564" y="5327"/>
                    </a:cubicBezTo>
                    <a:cubicBezTo>
                      <a:pt x="15655" y="5371"/>
                      <a:pt x="15673" y="5365"/>
                      <a:pt x="15673" y="5305"/>
                    </a:cubicBezTo>
                    <a:cubicBezTo>
                      <a:pt x="15673" y="5112"/>
                      <a:pt x="15546" y="4950"/>
                      <a:pt x="15338" y="4876"/>
                    </a:cubicBezTo>
                    <a:cubicBezTo>
                      <a:pt x="15218" y="4833"/>
                      <a:pt x="15071" y="4778"/>
                      <a:pt x="15003" y="4748"/>
                    </a:cubicBezTo>
                    <a:cubicBezTo>
                      <a:pt x="14935" y="4718"/>
                      <a:pt x="14828" y="4698"/>
                      <a:pt x="14768" y="4710"/>
                    </a:cubicBezTo>
                    <a:cubicBezTo>
                      <a:pt x="14708" y="4722"/>
                      <a:pt x="14584" y="4699"/>
                      <a:pt x="14492" y="4658"/>
                    </a:cubicBezTo>
                    <a:lnTo>
                      <a:pt x="14324" y="4582"/>
                    </a:lnTo>
                    <a:lnTo>
                      <a:pt x="14626" y="4349"/>
                    </a:lnTo>
                    <a:cubicBezTo>
                      <a:pt x="14986" y="4066"/>
                      <a:pt x="15136" y="3816"/>
                      <a:pt x="15187" y="3424"/>
                    </a:cubicBezTo>
                    <a:cubicBezTo>
                      <a:pt x="15218" y="3185"/>
                      <a:pt x="15263" y="3102"/>
                      <a:pt x="15405" y="2995"/>
                    </a:cubicBezTo>
                    <a:cubicBezTo>
                      <a:pt x="15409" y="2991"/>
                      <a:pt x="15408" y="2990"/>
                      <a:pt x="15413" y="2987"/>
                    </a:cubicBezTo>
                    <a:cubicBezTo>
                      <a:pt x="15424" y="2979"/>
                      <a:pt x="15435" y="2971"/>
                      <a:pt x="15447" y="2965"/>
                    </a:cubicBezTo>
                    <a:cubicBezTo>
                      <a:pt x="15538" y="2909"/>
                      <a:pt x="15642" y="2875"/>
                      <a:pt x="15698" y="2882"/>
                    </a:cubicBezTo>
                    <a:cubicBezTo>
                      <a:pt x="15805" y="2895"/>
                      <a:pt x="15825" y="2941"/>
                      <a:pt x="15841" y="3213"/>
                    </a:cubicBezTo>
                    <a:cubicBezTo>
                      <a:pt x="15851" y="3384"/>
                      <a:pt x="15887" y="3537"/>
                      <a:pt x="15925" y="3559"/>
                    </a:cubicBezTo>
                    <a:cubicBezTo>
                      <a:pt x="15963" y="3581"/>
                      <a:pt x="16109" y="3604"/>
                      <a:pt x="16251" y="3604"/>
                    </a:cubicBezTo>
                    <a:cubicBezTo>
                      <a:pt x="16411" y="3605"/>
                      <a:pt x="16548" y="3637"/>
                      <a:pt x="16620" y="3694"/>
                    </a:cubicBezTo>
                    <a:cubicBezTo>
                      <a:pt x="16732" y="3783"/>
                      <a:pt x="16738" y="3783"/>
                      <a:pt x="16696" y="3657"/>
                    </a:cubicBezTo>
                    <a:cubicBezTo>
                      <a:pt x="16609" y="3394"/>
                      <a:pt x="16623" y="3312"/>
                      <a:pt x="16763" y="3326"/>
                    </a:cubicBezTo>
                    <a:cubicBezTo>
                      <a:pt x="16959" y="3344"/>
                      <a:pt x="16931" y="3310"/>
                      <a:pt x="16578" y="3108"/>
                    </a:cubicBezTo>
                    <a:cubicBezTo>
                      <a:pt x="16279" y="2935"/>
                      <a:pt x="16255" y="2905"/>
                      <a:pt x="16268" y="2731"/>
                    </a:cubicBezTo>
                    <a:cubicBezTo>
                      <a:pt x="16289" y="2454"/>
                      <a:pt x="16066" y="2295"/>
                      <a:pt x="15648" y="2295"/>
                    </a:cubicBezTo>
                    <a:cubicBezTo>
                      <a:pt x="15250" y="2295"/>
                      <a:pt x="14950" y="2425"/>
                      <a:pt x="14835" y="2641"/>
                    </a:cubicBezTo>
                    <a:cubicBezTo>
                      <a:pt x="14787" y="2733"/>
                      <a:pt x="14709" y="2980"/>
                      <a:pt x="14659" y="3190"/>
                    </a:cubicBezTo>
                    <a:cubicBezTo>
                      <a:pt x="14526" y="3762"/>
                      <a:pt x="14301" y="4052"/>
                      <a:pt x="14223" y="3755"/>
                    </a:cubicBezTo>
                    <a:cubicBezTo>
                      <a:pt x="14173" y="3566"/>
                      <a:pt x="14030" y="3517"/>
                      <a:pt x="13729" y="3589"/>
                    </a:cubicBezTo>
                    <a:cubicBezTo>
                      <a:pt x="13357" y="3678"/>
                      <a:pt x="13297" y="3669"/>
                      <a:pt x="13235" y="3521"/>
                    </a:cubicBezTo>
                    <a:cubicBezTo>
                      <a:pt x="13161" y="3347"/>
                      <a:pt x="13118" y="3358"/>
                      <a:pt x="13134" y="3544"/>
                    </a:cubicBezTo>
                    <a:cubicBezTo>
                      <a:pt x="13151" y="3748"/>
                      <a:pt x="13050" y="3844"/>
                      <a:pt x="12774" y="3883"/>
                    </a:cubicBezTo>
                    <a:cubicBezTo>
                      <a:pt x="12592" y="3910"/>
                      <a:pt x="12534" y="3945"/>
                      <a:pt x="12506" y="4048"/>
                    </a:cubicBezTo>
                    <a:cubicBezTo>
                      <a:pt x="12486" y="4120"/>
                      <a:pt x="12486" y="4213"/>
                      <a:pt x="12506" y="4259"/>
                    </a:cubicBezTo>
                    <a:cubicBezTo>
                      <a:pt x="12605" y="4491"/>
                      <a:pt x="12291" y="4434"/>
                      <a:pt x="11969" y="4161"/>
                    </a:cubicBezTo>
                    <a:cubicBezTo>
                      <a:pt x="11765" y="3988"/>
                      <a:pt x="11517" y="3566"/>
                      <a:pt x="11584" y="3506"/>
                    </a:cubicBezTo>
                    <a:cubicBezTo>
                      <a:pt x="11605" y="3487"/>
                      <a:pt x="11727" y="3452"/>
                      <a:pt x="11860" y="3424"/>
                    </a:cubicBezTo>
                    <a:lnTo>
                      <a:pt x="12103" y="3371"/>
                    </a:lnTo>
                    <a:lnTo>
                      <a:pt x="12103" y="3040"/>
                    </a:lnTo>
                    <a:cubicBezTo>
                      <a:pt x="12103" y="2729"/>
                      <a:pt x="12113" y="2700"/>
                      <a:pt x="12296" y="2566"/>
                    </a:cubicBezTo>
                    <a:cubicBezTo>
                      <a:pt x="12529" y="2395"/>
                      <a:pt x="12773" y="1970"/>
                      <a:pt x="12774" y="1731"/>
                    </a:cubicBezTo>
                    <a:cubicBezTo>
                      <a:pt x="12775" y="1469"/>
                      <a:pt x="12629" y="1273"/>
                      <a:pt x="12380" y="1189"/>
                    </a:cubicBezTo>
                    <a:cubicBezTo>
                      <a:pt x="12154" y="1113"/>
                      <a:pt x="11736" y="1102"/>
                      <a:pt x="11517" y="1166"/>
                    </a:cubicBezTo>
                    <a:cubicBezTo>
                      <a:pt x="11432" y="1191"/>
                      <a:pt x="11318" y="1164"/>
                      <a:pt x="11156" y="1068"/>
                    </a:cubicBezTo>
                    <a:cubicBezTo>
                      <a:pt x="10945" y="944"/>
                      <a:pt x="10928" y="913"/>
                      <a:pt x="10955" y="760"/>
                    </a:cubicBezTo>
                    <a:cubicBezTo>
                      <a:pt x="10973" y="662"/>
                      <a:pt x="10959" y="570"/>
                      <a:pt x="10922" y="549"/>
                    </a:cubicBezTo>
                    <a:cubicBezTo>
                      <a:pt x="10806" y="485"/>
                      <a:pt x="10850" y="304"/>
                      <a:pt x="10989" y="271"/>
                    </a:cubicBezTo>
                    <a:cubicBezTo>
                      <a:pt x="11119" y="240"/>
                      <a:pt x="11117" y="243"/>
                      <a:pt x="10972" y="211"/>
                    </a:cubicBezTo>
                    <a:cubicBezTo>
                      <a:pt x="10884" y="191"/>
                      <a:pt x="10833" y="144"/>
                      <a:pt x="10838" y="90"/>
                    </a:cubicBezTo>
                    <a:cubicBezTo>
                      <a:pt x="10842" y="42"/>
                      <a:pt x="10816" y="0"/>
                      <a:pt x="10788" y="0"/>
                    </a:cubicBezTo>
                    <a:close/>
                    <a:moveTo>
                      <a:pt x="10813" y="3604"/>
                    </a:moveTo>
                    <a:cubicBezTo>
                      <a:pt x="10819" y="3600"/>
                      <a:pt x="10825" y="3604"/>
                      <a:pt x="10829" y="3604"/>
                    </a:cubicBezTo>
                    <a:cubicBezTo>
                      <a:pt x="10861" y="3609"/>
                      <a:pt x="10923" y="3724"/>
                      <a:pt x="10972" y="3860"/>
                    </a:cubicBezTo>
                    <a:cubicBezTo>
                      <a:pt x="10987" y="3900"/>
                      <a:pt x="11002" y="3939"/>
                      <a:pt x="11022" y="3980"/>
                    </a:cubicBezTo>
                    <a:cubicBezTo>
                      <a:pt x="11082" y="4104"/>
                      <a:pt x="11171" y="4232"/>
                      <a:pt x="11265" y="4349"/>
                    </a:cubicBezTo>
                    <a:cubicBezTo>
                      <a:pt x="11297" y="4388"/>
                      <a:pt x="11323" y="4426"/>
                      <a:pt x="11357" y="4462"/>
                    </a:cubicBezTo>
                    <a:cubicBezTo>
                      <a:pt x="11390" y="4498"/>
                      <a:pt x="11431" y="4535"/>
                      <a:pt x="11466" y="4567"/>
                    </a:cubicBezTo>
                    <a:cubicBezTo>
                      <a:pt x="11500" y="4600"/>
                      <a:pt x="11532" y="4631"/>
                      <a:pt x="11567" y="4658"/>
                    </a:cubicBezTo>
                    <a:cubicBezTo>
                      <a:pt x="11603" y="4686"/>
                      <a:pt x="11641" y="4711"/>
                      <a:pt x="11676" y="4733"/>
                    </a:cubicBezTo>
                    <a:cubicBezTo>
                      <a:pt x="11798" y="4809"/>
                      <a:pt x="11963" y="4945"/>
                      <a:pt x="12045" y="5041"/>
                    </a:cubicBezTo>
                    <a:cubicBezTo>
                      <a:pt x="12082" y="5085"/>
                      <a:pt x="12120" y="5124"/>
                      <a:pt x="12162" y="5154"/>
                    </a:cubicBezTo>
                    <a:cubicBezTo>
                      <a:pt x="12190" y="5175"/>
                      <a:pt x="12224" y="5192"/>
                      <a:pt x="12254" y="5207"/>
                    </a:cubicBezTo>
                    <a:cubicBezTo>
                      <a:pt x="12285" y="5221"/>
                      <a:pt x="12314" y="5236"/>
                      <a:pt x="12346" y="5244"/>
                    </a:cubicBezTo>
                    <a:cubicBezTo>
                      <a:pt x="12363" y="5249"/>
                      <a:pt x="12380" y="5249"/>
                      <a:pt x="12397" y="5252"/>
                    </a:cubicBezTo>
                    <a:cubicBezTo>
                      <a:pt x="12431" y="5258"/>
                      <a:pt x="12463" y="5261"/>
                      <a:pt x="12489" y="5267"/>
                    </a:cubicBezTo>
                    <a:cubicBezTo>
                      <a:pt x="12515" y="5273"/>
                      <a:pt x="12537" y="5283"/>
                      <a:pt x="12556" y="5290"/>
                    </a:cubicBezTo>
                    <a:cubicBezTo>
                      <a:pt x="12584" y="5300"/>
                      <a:pt x="12602" y="5308"/>
                      <a:pt x="12614" y="5320"/>
                    </a:cubicBezTo>
                    <a:cubicBezTo>
                      <a:pt x="12617" y="5324"/>
                      <a:pt x="12621" y="5331"/>
                      <a:pt x="12623" y="5335"/>
                    </a:cubicBezTo>
                    <a:cubicBezTo>
                      <a:pt x="12639" y="5367"/>
                      <a:pt x="12592" y="5407"/>
                      <a:pt x="12489" y="5455"/>
                    </a:cubicBezTo>
                    <a:cubicBezTo>
                      <a:pt x="12465" y="5466"/>
                      <a:pt x="12440" y="5476"/>
                      <a:pt x="12413" y="5493"/>
                    </a:cubicBezTo>
                    <a:cubicBezTo>
                      <a:pt x="12387" y="5509"/>
                      <a:pt x="12359" y="5531"/>
                      <a:pt x="12330" y="5553"/>
                    </a:cubicBezTo>
                    <a:cubicBezTo>
                      <a:pt x="12271" y="5596"/>
                      <a:pt x="12203" y="5651"/>
                      <a:pt x="12137" y="5711"/>
                    </a:cubicBezTo>
                    <a:cubicBezTo>
                      <a:pt x="12071" y="5771"/>
                      <a:pt x="12005" y="5835"/>
                      <a:pt x="11936" y="5907"/>
                    </a:cubicBezTo>
                    <a:cubicBezTo>
                      <a:pt x="11798" y="6049"/>
                      <a:pt x="11659" y="6211"/>
                      <a:pt x="11533" y="6373"/>
                    </a:cubicBezTo>
                    <a:cubicBezTo>
                      <a:pt x="11470" y="6454"/>
                      <a:pt x="11411" y="6535"/>
                      <a:pt x="11357" y="6614"/>
                    </a:cubicBezTo>
                    <a:cubicBezTo>
                      <a:pt x="11276" y="6732"/>
                      <a:pt x="11206" y="6845"/>
                      <a:pt x="11156" y="6945"/>
                    </a:cubicBezTo>
                    <a:cubicBezTo>
                      <a:pt x="11140" y="6978"/>
                      <a:pt x="11125" y="7013"/>
                      <a:pt x="11114" y="7043"/>
                    </a:cubicBezTo>
                    <a:cubicBezTo>
                      <a:pt x="11061" y="7177"/>
                      <a:pt x="10972" y="7379"/>
                      <a:pt x="10922" y="7494"/>
                    </a:cubicBezTo>
                    <a:cubicBezTo>
                      <a:pt x="10871" y="7609"/>
                      <a:pt x="10818" y="7719"/>
                      <a:pt x="10796" y="7742"/>
                    </a:cubicBezTo>
                    <a:cubicBezTo>
                      <a:pt x="10784" y="7755"/>
                      <a:pt x="10764" y="7743"/>
                      <a:pt x="10737" y="7712"/>
                    </a:cubicBezTo>
                    <a:cubicBezTo>
                      <a:pt x="10724" y="7697"/>
                      <a:pt x="10710" y="7677"/>
                      <a:pt x="10695" y="7652"/>
                    </a:cubicBezTo>
                    <a:cubicBezTo>
                      <a:pt x="10663" y="7603"/>
                      <a:pt x="10622" y="7540"/>
                      <a:pt x="10586" y="7464"/>
                    </a:cubicBezTo>
                    <a:cubicBezTo>
                      <a:pt x="10530" y="7350"/>
                      <a:pt x="10479" y="7217"/>
                      <a:pt x="10427" y="7073"/>
                    </a:cubicBezTo>
                    <a:cubicBezTo>
                      <a:pt x="10414" y="7036"/>
                      <a:pt x="10397" y="6989"/>
                      <a:pt x="10377" y="6945"/>
                    </a:cubicBezTo>
                    <a:cubicBezTo>
                      <a:pt x="10338" y="6858"/>
                      <a:pt x="10282" y="6764"/>
                      <a:pt x="10234" y="6682"/>
                    </a:cubicBezTo>
                    <a:cubicBezTo>
                      <a:pt x="10209" y="6640"/>
                      <a:pt x="10189" y="6601"/>
                      <a:pt x="10167" y="6569"/>
                    </a:cubicBezTo>
                    <a:cubicBezTo>
                      <a:pt x="9914" y="6210"/>
                      <a:pt x="9315" y="5613"/>
                      <a:pt x="9086" y="5485"/>
                    </a:cubicBezTo>
                    <a:cubicBezTo>
                      <a:pt x="9056" y="5469"/>
                      <a:pt x="9033" y="5454"/>
                      <a:pt x="9011" y="5440"/>
                    </a:cubicBezTo>
                    <a:cubicBezTo>
                      <a:pt x="8989" y="5426"/>
                      <a:pt x="8967" y="5414"/>
                      <a:pt x="8952" y="5402"/>
                    </a:cubicBezTo>
                    <a:cubicBezTo>
                      <a:pt x="8938" y="5390"/>
                      <a:pt x="8934" y="5375"/>
                      <a:pt x="8927" y="5365"/>
                    </a:cubicBezTo>
                    <a:cubicBezTo>
                      <a:pt x="8921" y="5355"/>
                      <a:pt x="8918" y="5343"/>
                      <a:pt x="8919" y="5335"/>
                    </a:cubicBezTo>
                    <a:cubicBezTo>
                      <a:pt x="8919" y="5330"/>
                      <a:pt x="8917" y="5331"/>
                      <a:pt x="8919" y="5327"/>
                    </a:cubicBezTo>
                    <a:cubicBezTo>
                      <a:pt x="8921" y="5323"/>
                      <a:pt x="8923" y="5316"/>
                      <a:pt x="8927" y="5312"/>
                    </a:cubicBezTo>
                    <a:cubicBezTo>
                      <a:pt x="8936" y="5304"/>
                      <a:pt x="8953" y="5296"/>
                      <a:pt x="8969" y="5290"/>
                    </a:cubicBezTo>
                    <a:cubicBezTo>
                      <a:pt x="9002" y="5276"/>
                      <a:pt x="9048" y="5271"/>
                      <a:pt x="9112" y="5259"/>
                    </a:cubicBezTo>
                    <a:cubicBezTo>
                      <a:pt x="9136" y="5255"/>
                      <a:pt x="9170" y="5244"/>
                      <a:pt x="9204" y="5229"/>
                    </a:cubicBezTo>
                    <a:cubicBezTo>
                      <a:pt x="9306" y="5184"/>
                      <a:pt x="9435" y="5096"/>
                      <a:pt x="9539" y="5004"/>
                    </a:cubicBezTo>
                    <a:cubicBezTo>
                      <a:pt x="9678" y="4881"/>
                      <a:pt x="9925" y="4671"/>
                      <a:pt x="10084" y="4537"/>
                    </a:cubicBezTo>
                    <a:cubicBezTo>
                      <a:pt x="10211" y="4430"/>
                      <a:pt x="10356" y="4263"/>
                      <a:pt x="10469" y="4101"/>
                    </a:cubicBezTo>
                    <a:cubicBezTo>
                      <a:pt x="10488" y="4074"/>
                      <a:pt x="10511" y="4045"/>
                      <a:pt x="10528" y="4018"/>
                    </a:cubicBezTo>
                    <a:cubicBezTo>
                      <a:pt x="10545" y="3991"/>
                      <a:pt x="10555" y="3968"/>
                      <a:pt x="10570" y="3943"/>
                    </a:cubicBezTo>
                    <a:cubicBezTo>
                      <a:pt x="10624" y="3846"/>
                      <a:pt x="10683" y="3756"/>
                      <a:pt x="10729" y="3694"/>
                    </a:cubicBezTo>
                    <a:cubicBezTo>
                      <a:pt x="10752" y="3663"/>
                      <a:pt x="10771" y="3643"/>
                      <a:pt x="10788" y="3627"/>
                    </a:cubicBezTo>
                    <a:cubicBezTo>
                      <a:pt x="10796" y="3618"/>
                      <a:pt x="10807" y="3608"/>
                      <a:pt x="10813" y="3604"/>
                    </a:cubicBezTo>
                    <a:close/>
                    <a:moveTo>
                      <a:pt x="10771" y="8096"/>
                    </a:moveTo>
                    <a:cubicBezTo>
                      <a:pt x="10816" y="8096"/>
                      <a:pt x="10970" y="8473"/>
                      <a:pt x="10938" y="8502"/>
                    </a:cubicBezTo>
                    <a:cubicBezTo>
                      <a:pt x="10892" y="8544"/>
                      <a:pt x="10613" y="8543"/>
                      <a:pt x="10586" y="8502"/>
                    </a:cubicBezTo>
                    <a:cubicBezTo>
                      <a:pt x="10580" y="8494"/>
                      <a:pt x="10587" y="8474"/>
                      <a:pt x="10595" y="8442"/>
                    </a:cubicBezTo>
                    <a:cubicBezTo>
                      <a:pt x="10597" y="8419"/>
                      <a:pt x="10604" y="8389"/>
                      <a:pt x="10620" y="8359"/>
                    </a:cubicBezTo>
                    <a:cubicBezTo>
                      <a:pt x="10630" y="8330"/>
                      <a:pt x="10644" y="8293"/>
                      <a:pt x="10662" y="8254"/>
                    </a:cubicBezTo>
                    <a:cubicBezTo>
                      <a:pt x="10674" y="8229"/>
                      <a:pt x="10683" y="8212"/>
                      <a:pt x="10695" y="8194"/>
                    </a:cubicBezTo>
                    <a:cubicBezTo>
                      <a:pt x="10723" y="8139"/>
                      <a:pt x="10757" y="8096"/>
                      <a:pt x="10771" y="8096"/>
                    </a:cubicBezTo>
                    <a:close/>
                    <a:moveTo>
                      <a:pt x="10796" y="8864"/>
                    </a:moveTo>
                    <a:cubicBezTo>
                      <a:pt x="10728" y="8864"/>
                      <a:pt x="10660" y="8888"/>
                      <a:pt x="10570" y="8939"/>
                    </a:cubicBezTo>
                    <a:cubicBezTo>
                      <a:pt x="10445" y="9009"/>
                      <a:pt x="10201" y="9067"/>
                      <a:pt x="10033" y="9067"/>
                    </a:cubicBezTo>
                    <a:cubicBezTo>
                      <a:pt x="9409" y="9067"/>
                      <a:pt x="9043" y="9747"/>
                      <a:pt x="9539" y="9985"/>
                    </a:cubicBezTo>
                    <a:cubicBezTo>
                      <a:pt x="9871" y="10144"/>
                      <a:pt x="9821" y="10283"/>
                      <a:pt x="9371" y="10451"/>
                    </a:cubicBezTo>
                    <a:cubicBezTo>
                      <a:pt x="9064" y="10566"/>
                      <a:pt x="8912" y="10578"/>
                      <a:pt x="8693" y="10489"/>
                    </a:cubicBezTo>
                    <a:cubicBezTo>
                      <a:pt x="8537" y="10425"/>
                      <a:pt x="8330" y="10402"/>
                      <a:pt x="8232" y="10436"/>
                    </a:cubicBezTo>
                    <a:cubicBezTo>
                      <a:pt x="7973" y="10525"/>
                      <a:pt x="8015" y="10776"/>
                      <a:pt x="8299" y="10842"/>
                    </a:cubicBezTo>
                    <a:cubicBezTo>
                      <a:pt x="8438" y="10875"/>
                      <a:pt x="8516" y="10954"/>
                      <a:pt x="8483" y="11031"/>
                    </a:cubicBezTo>
                    <a:cubicBezTo>
                      <a:pt x="8452" y="11104"/>
                      <a:pt x="8340" y="11626"/>
                      <a:pt x="8232" y="12189"/>
                    </a:cubicBezTo>
                    <a:cubicBezTo>
                      <a:pt x="8075" y="13002"/>
                      <a:pt x="7971" y="13260"/>
                      <a:pt x="7754" y="13438"/>
                    </a:cubicBezTo>
                    <a:lnTo>
                      <a:pt x="7486" y="13664"/>
                    </a:lnTo>
                    <a:lnTo>
                      <a:pt x="7779" y="13875"/>
                    </a:lnTo>
                    <a:cubicBezTo>
                      <a:pt x="8183" y="14159"/>
                      <a:pt x="8950" y="14160"/>
                      <a:pt x="9355" y="13875"/>
                    </a:cubicBezTo>
                    <a:cubicBezTo>
                      <a:pt x="9656" y="13663"/>
                      <a:pt x="9651" y="13661"/>
                      <a:pt x="9422" y="13491"/>
                    </a:cubicBezTo>
                    <a:cubicBezTo>
                      <a:pt x="9252" y="13365"/>
                      <a:pt x="9122" y="13003"/>
                      <a:pt x="8927" y="12114"/>
                    </a:cubicBezTo>
                    <a:cubicBezTo>
                      <a:pt x="8782" y="11451"/>
                      <a:pt x="8687" y="10886"/>
                      <a:pt x="8718" y="10858"/>
                    </a:cubicBezTo>
                    <a:cubicBezTo>
                      <a:pt x="8821" y="10766"/>
                      <a:pt x="10208" y="10805"/>
                      <a:pt x="10276" y="10903"/>
                    </a:cubicBezTo>
                    <a:cubicBezTo>
                      <a:pt x="10312" y="10956"/>
                      <a:pt x="10195" y="11103"/>
                      <a:pt x="10008" y="11226"/>
                    </a:cubicBezTo>
                    <a:cubicBezTo>
                      <a:pt x="9705" y="11427"/>
                      <a:pt x="9575" y="11621"/>
                      <a:pt x="9388" y="12152"/>
                    </a:cubicBezTo>
                    <a:cubicBezTo>
                      <a:pt x="9284" y="12447"/>
                      <a:pt x="9716" y="13122"/>
                      <a:pt x="10159" y="13356"/>
                    </a:cubicBezTo>
                    <a:cubicBezTo>
                      <a:pt x="10552" y="13564"/>
                      <a:pt x="10578" y="13604"/>
                      <a:pt x="10545" y="14010"/>
                    </a:cubicBezTo>
                    <a:cubicBezTo>
                      <a:pt x="10510" y="14436"/>
                      <a:pt x="10502" y="14442"/>
                      <a:pt x="10134" y="14409"/>
                    </a:cubicBezTo>
                    <a:cubicBezTo>
                      <a:pt x="9760" y="14375"/>
                      <a:pt x="9755" y="14377"/>
                      <a:pt x="9782" y="14793"/>
                    </a:cubicBezTo>
                    <a:cubicBezTo>
                      <a:pt x="9805" y="15137"/>
                      <a:pt x="9857" y="15220"/>
                      <a:pt x="10050" y="15222"/>
                    </a:cubicBezTo>
                    <a:cubicBezTo>
                      <a:pt x="10179" y="15224"/>
                      <a:pt x="10376" y="15285"/>
                      <a:pt x="10494" y="15365"/>
                    </a:cubicBezTo>
                    <a:cubicBezTo>
                      <a:pt x="10681" y="15492"/>
                      <a:pt x="10752" y="15495"/>
                      <a:pt x="11031" y="15365"/>
                    </a:cubicBezTo>
                    <a:cubicBezTo>
                      <a:pt x="11208" y="15283"/>
                      <a:pt x="11450" y="15214"/>
                      <a:pt x="11567" y="15214"/>
                    </a:cubicBezTo>
                    <a:cubicBezTo>
                      <a:pt x="11738" y="15214"/>
                      <a:pt x="11786" y="15135"/>
                      <a:pt x="11793" y="14800"/>
                    </a:cubicBezTo>
                    <a:cubicBezTo>
                      <a:pt x="11802" y="14394"/>
                      <a:pt x="11791" y="14386"/>
                      <a:pt x="11441" y="14417"/>
                    </a:cubicBezTo>
                    <a:cubicBezTo>
                      <a:pt x="11095" y="14448"/>
                      <a:pt x="11080" y="14433"/>
                      <a:pt x="11047" y="14018"/>
                    </a:cubicBezTo>
                    <a:cubicBezTo>
                      <a:pt x="11014" y="13614"/>
                      <a:pt x="11041" y="13565"/>
                      <a:pt x="11466" y="13325"/>
                    </a:cubicBezTo>
                    <a:cubicBezTo>
                      <a:pt x="12293" y="12857"/>
                      <a:pt x="12377" y="11922"/>
                      <a:pt x="11651" y="11309"/>
                    </a:cubicBezTo>
                    <a:cubicBezTo>
                      <a:pt x="11436" y="11127"/>
                      <a:pt x="11292" y="10942"/>
                      <a:pt x="11324" y="10895"/>
                    </a:cubicBezTo>
                    <a:cubicBezTo>
                      <a:pt x="11418" y="10759"/>
                      <a:pt x="12582" y="10796"/>
                      <a:pt x="12715" y="10940"/>
                    </a:cubicBezTo>
                    <a:cubicBezTo>
                      <a:pt x="12917" y="11158"/>
                      <a:pt x="12429" y="13277"/>
                      <a:pt x="12128" y="13491"/>
                    </a:cubicBezTo>
                    <a:cubicBezTo>
                      <a:pt x="11994" y="13586"/>
                      <a:pt x="11914" y="13679"/>
                      <a:pt x="11944" y="13702"/>
                    </a:cubicBezTo>
                    <a:cubicBezTo>
                      <a:pt x="12545" y="14146"/>
                      <a:pt x="13223" y="14212"/>
                      <a:pt x="13712" y="13867"/>
                    </a:cubicBezTo>
                    <a:cubicBezTo>
                      <a:pt x="14024" y="13648"/>
                      <a:pt x="14017" y="13646"/>
                      <a:pt x="13788" y="13483"/>
                    </a:cubicBezTo>
                    <a:cubicBezTo>
                      <a:pt x="13614" y="13361"/>
                      <a:pt x="13495" y="13025"/>
                      <a:pt x="13310" y="12144"/>
                    </a:cubicBezTo>
                    <a:lnTo>
                      <a:pt x="13067" y="10970"/>
                    </a:lnTo>
                    <a:lnTo>
                      <a:pt x="13335" y="10790"/>
                    </a:lnTo>
                    <a:cubicBezTo>
                      <a:pt x="13561" y="10633"/>
                      <a:pt x="13574" y="10590"/>
                      <a:pt x="13427" y="10504"/>
                    </a:cubicBezTo>
                    <a:cubicBezTo>
                      <a:pt x="13219" y="10380"/>
                      <a:pt x="12964" y="10376"/>
                      <a:pt x="12765" y="10489"/>
                    </a:cubicBezTo>
                    <a:cubicBezTo>
                      <a:pt x="12621" y="10571"/>
                      <a:pt x="11681" y="10403"/>
                      <a:pt x="11533" y="10271"/>
                    </a:cubicBezTo>
                    <a:cubicBezTo>
                      <a:pt x="11491" y="10234"/>
                      <a:pt x="11642" y="10137"/>
                      <a:pt x="11869" y="10052"/>
                    </a:cubicBezTo>
                    <a:cubicBezTo>
                      <a:pt x="12167" y="9941"/>
                      <a:pt x="12279" y="9833"/>
                      <a:pt x="12279" y="9669"/>
                    </a:cubicBezTo>
                    <a:cubicBezTo>
                      <a:pt x="12279" y="9343"/>
                      <a:pt x="11956" y="9067"/>
                      <a:pt x="11575" y="9067"/>
                    </a:cubicBezTo>
                    <a:cubicBezTo>
                      <a:pt x="11396" y="9067"/>
                      <a:pt x="11147" y="9009"/>
                      <a:pt x="11022" y="8939"/>
                    </a:cubicBezTo>
                    <a:cubicBezTo>
                      <a:pt x="10932" y="8888"/>
                      <a:pt x="10864" y="8864"/>
                      <a:pt x="10796" y="8864"/>
                    </a:cubicBezTo>
                    <a:close/>
                    <a:moveTo>
                      <a:pt x="11424" y="9172"/>
                    </a:moveTo>
                    <a:cubicBezTo>
                      <a:pt x="11443" y="9171"/>
                      <a:pt x="11456" y="9171"/>
                      <a:pt x="11475" y="9172"/>
                    </a:cubicBezTo>
                    <a:cubicBezTo>
                      <a:pt x="11729" y="9185"/>
                      <a:pt x="11936" y="9363"/>
                      <a:pt x="11936" y="9654"/>
                    </a:cubicBezTo>
                    <a:cubicBezTo>
                      <a:pt x="11936" y="10005"/>
                      <a:pt x="11470" y="10173"/>
                      <a:pt x="11098" y="9955"/>
                    </a:cubicBezTo>
                    <a:cubicBezTo>
                      <a:pt x="10846" y="9807"/>
                      <a:pt x="10773" y="9806"/>
                      <a:pt x="10486" y="9940"/>
                    </a:cubicBezTo>
                    <a:cubicBezTo>
                      <a:pt x="10069" y="10135"/>
                      <a:pt x="10039" y="10132"/>
                      <a:pt x="9757" y="9879"/>
                    </a:cubicBezTo>
                    <a:cubicBezTo>
                      <a:pt x="9544" y="9688"/>
                      <a:pt x="9542" y="9643"/>
                      <a:pt x="9690" y="9443"/>
                    </a:cubicBezTo>
                    <a:cubicBezTo>
                      <a:pt x="9902" y="9155"/>
                      <a:pt x="10300" y="9104"/>
                      <a:pt x="10578" y="9330"/>
                    </a:cubicBezTo>
                    <a:cubicBezTo>
                      <a:pt x="10782" y="9496"/>
                      <a:pt x="10810" y="9496"/>
                      <a:pt x="11005" y="9338"/>
                    </a:cubicBezTo>
                    <a:cubicBezTo>
                      <a:pt x="11138" y="9230"/>
                      <a:pt x="11287" y="9179"/>
                      <a:pt x="11424" y="9172"/>
                    </a:cubicBezTo>
                    <a:close/>
                    <a:moveTo>
                      <a:pt x="8315" y="12460"/>
                    </a:moveTo>
                    <a:cubicBezTo>
                      <a:pt x="8319" y="12459"/>
                      <a:pt x="8328" y="12460"/>
                      <a:pt x="8332" y="12460"/>
                    </a:cubicBezTo>
                    <a:cubicBezTo>
                      <a:pt x="8401" y="12466"/>
                      <a:pt x="8449" y="12624"/>
                      <a:pt x="8449" y="12927"/>
                    </a:cubicBezTo>
                    <a:cubicBezTo>
                      <a:pt x="8449" y="13218"/>
                      <a:pt x="8394" y="13420"/>
                      <a:pt x="8307" y="13446"/>
                    </a:cubicBezTo>
                    <a:cubicBezTo>
                      <a:pt x="8100" y="13508"/>
                      <a:pt x="8029" y="13260"/>
                      <a:pt x="8131" y="12821"/>
                    </a:cubicBezTo>
                    <a:cubicBezTo>
                      <a:pt x="8185" y="12587"/>
                      <a:pt x="8256" y="12473"/>
                      <a:pt x="8315" y="12460"/>
                    </a:cubicBezTo>
                    <a:close/>
                    <a:moveTo>
                      <a:pt x="8785" y="12483"/>
                    </a:moveTo>
                    <a:cubicBezTo>
                      <a:pt x="8893" y="12469"/>
                      <a:pt x="8959" y="12647"/>
                      <a:pt x="8994" y="13055"/>
                    </a:cubicBezTo>
                    <a:cubicBezTo>
                      <a:pt x="9023" y="13383"/>
                      <a:pt x="8873" y="13562"/>
                      <a:pt x="8701" y="13408"/>
                    </a:cubicBezTo>
                    <a:cubicBezTo>
                      <a:pt x="8579" y="13299"/>
                      <a:pt x="8604" y="12569"/>
                      <a:pt x="8734" y="12498"/>
                    </a:cubicBezTo>
                    <a:cubicBezTo>
                      <a:pt x="8751" y="12488"/>
                      <a:pt x="8769" y="12485"/>
                      <a:pt x="8785" y="12483"/>
                    </a:cubicBezTo>
                    <a:close/>
                    <a:moveTo>
                      <a:pt x="12681" y="12754"/>
                    </a:moveTo>
                    <a:cubicBezTo>
                      <a:pt x="12744" y="12756"/>
                      <a:pt x="12799" y="12899"/>
                      <a:pt x="12799" y="13077"/>
                    </a:cubicBezTo>
                    <a:cubicBezTo>
                      <a:pt x="12799" y="13377"/>
                      <a:pt x="12638" y="13557"/>
                      <a:pt x="12489" y="13423"/>
                    </a:cubicBezTo>
                    <a:cubicBezTo>
                      <a:pt x="12387" y="13332"/>
                      <a:pt x="12555" y="12748"/>
                      <a:pt x="12681" y="12754"/>
                    </a:cubicBezTo>
                    <a:close/>
                    <a:moveTo>
                      <a:pt x="13251" y="12829"/>
                    </a:moveTo>
                    <a:cubicBezTo>
                      <a:pt x="13314" y="12818"/>
                      <a:pt x="13390" y="12914"/>
                      <a:pt x="13411" y="13047"/>
                    </a:cubicBezTo>
                    <a:cubicBezTo>
                      <a:pt x="13458" y="13348"/>
                      <a:pt x="13237" y="13583"/>
                      <a:pt x="13134" y="13341"/>
                    </a:cubicBezTo>
                    <a:cubicBezTo>
                      <a:pt x="13043" y="13129"/>
                      <a:pt x="13105" y="12855"/>
                      <a:pt x="13251" y="12829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25" name="Казначейство России"/>
          <p:cNvSpPr txBox="1"/>
          <p:nvPr/>
        </p:nvSpPr>
        <p:spPr>
          <a:xfrm>
            <a:off x="932103" y="-66228"/>
            <a:ext cx="11115735" cy="974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defRPr sz="4300" b="1">
                <a:solidFill>
                  <a:srgbClr val="003859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Участники бюджетного процесса, </a:t>
            </a:r>
            <a:r>
              <a:rPr lang="ru-RU" sz="2000" kern="0" dirty="0" err="1" smtClean="0">
                <a:cs typeface="Arial" panose="020B0604020202020204" pitchFamily="34" charset="0"/>
              </a:rPr>
              <a:t>неучастники</a:t>
            </a:r>
            <a:r>
              <a:rPr lang="ru-RU" sz="2000" kern="0" dirty="0" smtClean="0">
                <a:cs typeface="Arial" panose="020B0604020202020204" pitchFamily="34" charset="0"/>
              </a:rPr>
              <a:t> бюджетного процесса, </a:t>
            </a:r>
          </a:p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которым переданы полномочия получателя бюджетных средств</a:t>
            </a:r>
          </a:p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 (операции по перечислению средств </a:t>
            </a:r>
            <a:r>
              <a:rPr lang="ru-RU" sz="2000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с л/</a:t>
            </a:r>
            <a:r>
              <a:rPr lang="ru-RU" sz="2000" kern="0" dirty="0" err="1" smtClean="0">
                <a:solidFill>
                  <a:srgbClr val="0070C0"/>
                </a:solidFill>
                <a:cs typeface="Arial" panose="020B0604020202020204" pitchFamily="34" charset="0"/>
              </a:rPr>
              <a:t>сч</a:t>
            </a:r>
            <a:r>
              <a:rPr lang="ru-RU" sz="2000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 03, 08, 10, 14</a:t>
            </a:r>
            <a:r>
              <a:rPr lang="ru-RU" sz="2000" kern="0" dirty="0" smtClean="0">
                <a:cs typeface="Arial" panose="020B0604020202020204" pitchFamily="34" charset="0"/>
              </a:rPr>
              <a:t>)</a:t>
            </a:r>
            <a:endParaRPr sz="2000" kern="0" dirty="0">
              <a:cs typeface="Arial" panose="020B06040202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887351"/>
              </p:ext>
            </p:extLst>
          </p:nvPr>
        </p:nvGraphicFramePr>
        <p:xfrm>
          <a:off x="834862" y="2973391"/>
          <a:ext cx="5265495" cy="194785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00223"/>
                <a:gridCol w="1200223"/>
                <a:gridCol w="619470"/>
                <a:gridCol w="851771"/>
                <a:gridCol w="856051"/>
                <a:gridCol w="537757"/>
              </a:tblGrid>
              <a:tr h="404809">
                <a:tc gridSpan="2">
                  <a:txBody>
                    <a:bodyPr/>
                    <a:lstStyle/>
                    <a:p>
                      <a:pPr marL="0" marR="0" lvl="0" indent="0" algn="l" defTabSz="41275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0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0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33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Банк получателя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9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534">
                <a:tc rowSpan="3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336">
                <a:tc gridSpan="2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оп.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Срок плат.</a:t>
                      </a: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9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Наз. пл.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Очер. Плат.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0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Получатель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Рез. поле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3831367" y="2676157"/>
            <a:ext cx="2268990" cy="221986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31367" y="2359932"/>
            <a:ext cx="2268989" cy="249282"/>
          </a:xfrm>
          <a:prstGeom prst="roundRect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831367" y="1956374"/>
            <a:ext cx="2268989" cy="259775"/>
          </a:xfrm>
          <a:prstGeom prst="roundRect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403510"/>
              </p:ext>
            </p:extLst>
          </p:nvPr>
        </p:nvGraphicFramePr>
        <p:xfrm>
          <a:off x="834862" y="4921250"/>
          <a:ext cx="5265496" cy="701074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393808"/>
                <a:gridCol w="696904"/>
                <a:gridCol w="232301"/>
                <a:gridCol w="542036"/>
                <a:gridCol w="774338"/>
                <a:gridCol w="1084073"/>
                <a:gridCol w="542036"/>
              </a:tblGrid>
              <a:tr h="213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5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85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Назначение платежа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6863158" y="2655123"/>
            <a:ext cx="1957584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Единый казначейский счет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863158" y="2372998"/>
            <a:ext cx="2232248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БИК УФК по г. Москве</a:t>
            </a:r>
            <a:endParaRPr lang="ru-RU" sz="11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28" name="Соединительная линия уступом 26"/>
          <p:cNvCxnSpPr>
            <a:stCxn id="27" idx="1"/>
          </p:cNvCxnSpPr>
          <p:nvPr/>
        </p:nvCxnSpPr>
        <p:spPr>
          <a:xfrm flipH="1">
            <a:off x="6179046" y="2503803"/>
            <a:ext cx="684112" cy="1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34"/>
          <p:cNvCxnSpPr>
            <a:stCxn id="26" idx="1"/>
          </p:cNvCxnSpPr>
          <p:nvPr/>
        </p:nvCxnSpPr>
        <p:spPr>
          <a:xfrm flipH="1">
            <a:off x="6187322" y="2785928"/>
            <a:ext cx="675836" cy="1"/>
          </a:xfrm>
          <a:prstGeom prst="straightConnector1">
            <a:avLst/>
          </a:prstGeom>
          <a:ln w="190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41"/>
          <p:cNvCxnSpPr/>
          <p:nvPr/>
        </p:nvCxnSpPr>
        <p:spPr>
          <a:xfrm flipH="1">
            <a:off x="6179046" y="2101131"/>
            <a:ext cx="684112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Курица контур.png" descr="Курица контур.png"/>
          <p:cNvPicPr>
            <a:picLocks noChangeAspect="1"/>
          </p:cNvPicPr>
          <p:nvPr/>
        </p:nvPicPr>
        <p:blipFill rotWithShape="1">
          <a:blip r:embed="rId4" cstate="print">
            <a:alphaModFix amt="17535"/>
            <a:extLst/>
          </a:blip>
          <a:srcRect r="50000"/>
          <a:stretch/>
        </p:blipFill>
        <p:spPr>
          <a:xfrm>
            <a:off x="9583544" y="420209"/>
            <a:ext cx="2608458" cy="586376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Прямоугольник 22"/>
          <p:cNvSpPr/>
          <p:nvPr/>
        </p:nvSpPr>
        <p:spPr>
          <a:xfrm>
            <a:off x="6863158" y="1956374"/>
            <a:ext cx="1957584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Казначейский </a:t>
            </a: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счет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4862" y="6036494"/>
            <a:ext cx="982901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 Neue Medium"/>
              </a:rPr>
              <a:t>*Наименование банка плательщика может быть уточнено. В случае изменения информация будет доведена дополнительно.</a:t>
            </a:r>
            <a:endParaRPr lang="ru-RU" sz="1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 Neue Medium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79387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642680"/>
              </p:ext>
            </p:extLst>
          </p:nvPr>
        </p:nvGraphicFramePr>
        <p:xfrm>
          <a:off x="834862" y="1156651"/>
          <a:ext cx="5265495" cy="18104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8671"/>
                <a:gridCol w="1210066"/>
                <a:gridCol w="627159"/>
                <a:gridCol w="2239599"/>
              </a:tblGrid>
              <a:tr h="2011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 7722088134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 772201001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Сумма</a:t>
                      </a:r>
                      <a:endParaRPr lang="ru-RU" sz="10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2142-00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323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УФК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 г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. Москве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(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РЕДАКЦИЯ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ЖУРНАЛА «НА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БОЕВОМ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ПОСТУ»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ВОЙСК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НАЦИОНАЛЬНОЙ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ГВАРДИИ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л/с </a:t>
                      </a:r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03731D11700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Плательщик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323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412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41275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03211643000000017300</a:t>
                      </a:r>
                      <a:endParaRPr lang="ru-RU" sz="1000" b="1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1161">
                <a:tc rowSpan="2" gridSpan="2"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ГУ Банка России по ЦФО//УФК по </a:t>
                      </a:r>
                      <a:b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г. Москве г. Москва*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004525988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40102810545370000003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Банк </a:t>
                      </a:r>
                      <a:r>
                        <a:rPr kumimoji="0" lang="ru-RU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плательщика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9" name="Линия"/>
          <p:cNvSpPr/>
          <p:nvPr/>
        </p:nvSpPr>
        <p:spPr>
          <a:xfrm>
            <a:off x="0" y="987303"/>
            <a:ext cx="10008974" cy="14334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 hangingPunct="0"/>
            <a:endParaRPr sz="1500" kern="0">
              <a:solidFill>
                <a:srgbClr val="000000"/>
              </a:solidFill>
              <a:latin typeface="Helvetica Neue Medium"/>
              <a:sym typeface="Helvetica Neue Medium"/>
            </a:endParaRPr>
          </a:p>
        </p:txBody>
      </p:sp>
      <p:grpSp>
        <p:nvGrpSpPr>
          <p:cNvPr id="124" name="Группа"/>
          <p:cNvGrpSpPr/>
          <p:nvPr/>
        </p:nvGrpSpPr>
        <p:grpSpPr>
          <a:xfrm>
            <a:off x="130222" y="-25400"/>
            <a:ext cx="704640" cy="668796"/>
            <a:chOff x="0" y="0"/>
            <a:chExt cx="1409278" cy="1337591"/>
          </a:xfrm>
        </p:grpSpPr>
        <p:pic>
          <p:nvPicPr>
            <p:cNvPr id="120" name="Снимок экрана 2018-06-05 в 12.52.22.jpg" descr="Снимок экрана 2018-06-05 в 12.52.22.jp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-1"/>
              <a:ext cx="1409280" cy="13375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3" name="Группа"/>
            <p:cNvGrpSpPr/>
            <p:nvPr/>
          </p:nvGrpSpPr>
          <p:grpSpPr>
            <a:xfrm>
              <a:off x="194485" y="150347"/>
              <a:ext cx="1019876" cy="1138344"/>
              <a:chOff x="-136" y="0"/>
              <a:chExt cx="1019874" cy="1138343"/>
            </a:xfrm>
          </p:grpSpPr>
          <p:sp>
            <p:nvSpPr>
              <p:cNvPr id="121" name="Кружок"/>
              <p:cNvSpPr/>
              <p:nvPr/>
            </p:nvSpPr>
            <p:spPr>
              <a:xfrm>
                <a:off x="314922" y="450343"/>
                <a:ext cx="390201" cy="390201"/>
              </a:xfrm>
              <a:prstGeom prst="ellipse">
                <a:avLst/>
              </a:prstGeom>
              <a:solidFill>
                <a:srgbClr val="013B5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 hangingPunct="0">
                  <a:defRPr sz="3200">
                    <a:solidFill>
                      <a:srgbClr val="FFFFFF"/>
                    </a:solidFill>
                  </a:defRPr>
                </a:pPr>
                <a:endParaRPr sz="1600" kern="0">
                  <a:solidFill>
                    <a:srgbClr val="FFFFFF"/>
                  </a:solidFill>
                  <a:latin typeface="Helvetica Neue Medium"/>
                  <a:sym typeface="Helvetica Neue Medium"/>
                </a:endParaRPr>
              </a:p>
            </p:txBody>
          </p:sp>
          <p:pic>
            <p:nvPicPr>
              <p:cNvPr id="122" name="30688_html_m284ef2b5.png" descr="30688_html_m284ef2b5.png"/>
              <p:cNvPicPr>
                <a:picLocks noChangeAspect="1"/>
              </p:cNvPicPr>
              <p:nvPr/>
            </p:nvPicPr>
            <p:blipFill>
              <a:blip r:embed="rId3" cstate="print">
                <a:extLst/>
              </a:blip>
              <a:srcRect l="812" t="717" r="578" b="410"/>
              <a:stretch>
                <a:fillRect/>
              </a:stretch>
            </p:blipFill>
            <p:spPr>
              <a:xfrm>
                <a:off x="-137" y="0"/>
                <a:ext cx="1019876" cy="1138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582" extrusionOk="0">
                    <a:moveTo>
                      <a:pt x="10788" y="0"/>
                    </a:moveTo>
                    <a:cubicBezTo>
                      <a:pt x="10759" y="0"/>
                      <a:pt x="10737" y="39"/>
                      <a:pt x="10737" y="83"/>
                    </a:cubicBezTo>
                    <a:cubicBezTo>
                      <a:pt x="10737" y="127"/>
                      <a:pt x="10684" y="185"/>
                      <a:pt x="10612" y="211"/>
                    </a:cubicBezTo>
                    <a:cubicBezTo>
                      <a:pt x="10509" y="248"/>
                      <a:pt x="10497" y="253"/>
                      <a:pt x="10578" y="256"/>
                    </a:cubicBezTo>
                    <a:cubicBezTo>
                      <a:pt x="10728" y="261"/>
                      <a:pt x="10763" y="390"/>
                      <a:pt x="10653" y="542"/>
                    </a:cubicBezTo>
                    <a:cubicBezTo>
                      <a:pt x="10575" y="649"/>
                      <a:pt x="10571" y="695"/>
                      <a:pt x="10628" y="790"/>
                    </a:cubicBezTo>
                    <a:cubicBezTo>
                      <a:pt x="10686" y="889"/>
                      <a:pt x="10678" y="914"/>
                      <a:pt x="10586" y="971"/>
                    </a:cubicBezTo>
                    <a:cubicBezTo>
                      <a:pt x="10526" y="1007"/>
                      <a:pt x="10432" y="1081"/>
                      <a:pt x="10377" y="1129"/>
                    </a:cubicBezTo>
                    <a:cubicBezTo>
                      <a:pt x="10306" y="1191"/>
                      <a:pt x="10234" y="1200"/>
                      <a:pt x="10117" y="1174"/>
                    </a:cubicBezTo>
                    <a:cubicBezTo>
                      <a:pt x="9832" y="1108"/>
                      <a:pt x="9308" y="1139"/>
                      <a:pt x="9120" y="1226"/>
                    </a:cubicBezTo>
                    <a:cubicBezTo>
                      <a:pt x="8900" y="1329"/>
                      <a:pt x="8818" y="1448"/>
                      <a:pt x="8818" y="1693"/>
                    </a:cubicBezTo>
                    <a:cubicBezTo>
                      <a:pt x="8818" y="1964"/>
                      <a:pt x="8952" y="2208"/>
                      <a:pt x="9254" y="2498"/>
                    </a:cubicBezTo>
                    <a:cubicBezTo>
                      <a:pt x="9482" y="2717"/>
                      <a:pt x="9518" y="2774"/>
                      <a:pt x="9497" y="2927"/>
                    </a:cubicBezTo>
                    <a:cubicBezTo>
                      <a:pt x="9451" y="3270"/>
                      <a:pt x="9508" y="3386"/>
                      <a:pt x="9757" y="3424"/>
                    </a:cubicBezTo>
                    <a:cubicBezTo>
                      <a:pt x="9881" y="3442"/>
                      <a:pt x="9994" y="3471"/>
                      <a:pt x="10008" y="3491"/>
                    </a:cubicBezTo>
                    <a:cubicBezTo>
                      <a:pt x="10064" y="3572"/>
                      <a:pt x="9813" y="3950"/>
                      <a:pt x="9581" y="4138"/>
                    </a:cubicBezTo>
                    <a:cubicBezTo>
                      <a:pt x="9313" y="4356"/>
                      <a:pt x="9209" y="4370"/>
                      <a:pt x="9179" y="4176"/>
                    </a:cubicBezTo>
                    <a:cubicBezTo>
                      <a:pt x="9150" y="3995"/>
                      <a:pt x="9012" y="3868"/>
                      <a:pt x="8785" y="3830"/>
                    </a:cubicBezTo>
                    <a:cubicBezTo>
                      <a:pt x="8677" y="3812"/>
                      <a:pt x="8561" y="3764"/>
                      <a:pt x="8533" y="3717"/>
                    </a:cubicBezTo>
                    <a:cubicBezTo>
                      <a:pt x="8478" y="3621"/>
                      <a:pt x="8490" y="3418"/>
                      <a:pt x="8550" y="3363"/>
                    </a:cubicBezTo>
                    <a:cubicBezTo>
                      <a:pt x="8609" y="3310"/>
                      <a:pt x="8600" y="3235"/>
                      <a:pt x="8533" y="3235"/>
                    </a:cubicBezTo>
                    <a:cubicBezTo>
                      <a:pt x="8502" y="3235"/>
                      <a:pt x="8478" y="3251"/>
                      <a:pt x="8483" y="3273"/>
                    </a:cubicBezTo>
                    <a:cubicBezTo>
                      <a:pt x="8488" y="3295"/>
                      <a:pt x="8459" y="3377"/>
                      <a:pt x="8424" y="3454"/>
                    </a:cubicBezTo>
                    <a:cubicBezTo>
                      <a:pt x="8353" y="3607"/>
                      <a:pt x="8157" y="3689"/>
                      <a:pt x="8047" y="3612"/>
                    </a:cubicBezTo>
                    <a:cubicBezTo>
                      <a:pt x="7924" y="3525"/>
                      <a:pt x="7662" y="3494"/>
                      <a:pt x="7544" y="3551"/>
                    </a:cubicBezTo>
                    <a:cubicBezTo>
                      <a:pt x="7459" y="3592"/>
                      <a:pt x="7427" y="3657"/>
                      <a:pt x="7427" y="3807"/>
                    </a:cubicBezTo>
                    <a:cubicBezTo>
                      <a:pt x="7427" y="3919"/>
                      <a:pt x="7399" y="4030"/>
                      <a:pt x="7368" y="4048"/>
                    </a:cubicBezTo>
                    <a:cubicBezTo>
                      <a:pt x="7263" y="4106"/>
                      <a:pt x="6974" y="3598"/>
                      <a:pt x="6874" y="3190"/>
                    </a:cubicBezTo>
                    <a:cubicBezTo>
                      <a:pt x="6758" y="2715"/>
                      <a:pt x="6663" y="2535"/>
                      <a:pt x="6472" y="2423"/>
                    </a:cubicBezTo>
                    <a:cubicBezTo>
                      <a:pt x="5949" y="2115"/>
                      <a:pt x="5145" y="2336"/>
                      <a:pt x="5248" y="2761"/>
                    </a:cubicBezTo>
                    <a:cubicBezTo>
                      <a:pt x="5283" y="2905"/>
                      <a:pt x="5263" y="2936"/>
                      <a:pt x="5097" y="3017"/>
                    </a:cubicBezTo>
                    <a:cubicBezTo>
                      <a:pt x="4994" y="3067"/>
                      <a:pt x="4852" y="3153"/>
                      <a:pt x="4771" y="3213"/>
                    </a:cubicBezTo>
                    <a:lnTo>
                      <a:pt x="4620" y="3326"/>
                    </a:lnTo>
                    <a:lnTo>
                      <a:pt x="4762" y="3318"/>
                    </a:lnTo>
                    <a:cubicBezTo>
                      <a:pt x="4910" y="3313"/>
                      <a:pt x="4913" y="3329"/>
                      <a:pt x="4838" y="3627"/>
                    </a:cubicBezTo>
                    <a:cubicBezTo>
                      <a:pt x="4800" y="3779"/>
                      <a:pt x="4801" y="3783"/>
                      <a:pt x="4913" y="3694"/>
                    </a:cubicBezTo>
                    <a:cubicBezTo>
                      <a:pt x="4982" y="3640"/>
                      <a:pt x="5119" y="3604"/>
                      <a:pt x="5257" y="3604"/>
                    </a:cubicBezTo>
                    <a:cubicBezTo>
                      <a:pt x="5592" y="3604"/>
                      <a:pt x="5681" y="3520"/>
                      <a:pt x="5701" y="3183"/>
                    </a:cubicBezTo>
                    <a:cubicBezTo>
                      <a:pt x="5715" y="2936"/>
                      <a:pt x="5730" y="2895"/>
                      <a:pt x="5835" y="2882"/>
                    </a:cubicBezTo>
                    <a:cubicBezTo>
                      <a:pt x="5903" y="2873"/>
                      <a:pt x="6041" y="2922"/>
                      <a:pt x="6137" y="2995"/>
                    </a:cubicBezTo>
                    <a:cubicBezTo>
                      <a:pt x="6285" y="3107"/>
                      <a:pt x="6311" y="3175"/>
                      <a:pt x="6338" y="3446"/>
                    </a:cubicBezTo>
                    <a:cubicBezTo>
                      <a:pt x="6381" y="3870"/>
                      <a:pt x="6545" y="4098"/>
                      <a:pt x="7075" y="4477"/>
                    </a:cubicBezTo>
                    <a:lnTo>
                      <a:pt x="7218" y="4582"/>
                    </a:lnTo>
                    <a:lnTo>
                      <a:pt x="7033" y="4665"/>
                    </a:lnTo>
                    <a:cubicBezTo>
                      <a:pt x="6933" y="4712"/>
                      <a:pt x="6809" y="4736"/>
                      <a:pt x="6757" y="4718"/>
                    </a:cubicBezTo>
                    <a:cubicBezTo>
                      <a:pt x="6705" y="4700"/>
                      <a:pt x="6609" y="4711"/>
                      <a:pt x="6539" y="4740"/>
                    </a:cubicBezTo>
                    <a:cubicBezTo>
                      <a:pt x="6469" y="4770"/>
                      <a:pt x="6325" y="4825"/>
                      <a:pt x="6220" y="4861"/>
                    </a:cubicBezTo>
                    <a:cubicBezTo>
                      <a:pt x="6015" y="4930"/>
                      <a:pt x="5860" y="5089"/>
                      <a:pt x="5860" y="5229"/>
                    </a:cubicBezTo>
                    <a:cubicBezTo>
                      <a:pt x="5860" y="5296"/>
                      <a:pt x="5909" y="5309"/>
                      <a:pt x="6086" y="5305"/>
                    </a:cubicBezTo>
                    <a:cubicBezTo>
                      <a:pt x="6272" y="5300"/>
                      <a:pt x="6358" y="5334"/>
                      <a:pt x="6514" y="5470"/>
                    </a:cubicBezTo>
                    <a:cubicBezTo>
                      <a:pt x="6620" y="5563"/>
                      <a:pt x="6761" y="5643"/>
                      <a:pt x="6824" y="5643"/>
                    </a:cubicBezTo>
                    <a:cubicBezTo>
                      <a:pt x="6975" y="5643"/>
                      <a:pt x="7205" y="5787"/>
                      <a:pt x="7159" y="5854"/>
                    </a:cubicBezTo>
                    <a:cubicBezTo>
                      <a:pt x="7139" y="5883"/>
                      <a:pt x="7086" y="5889"/>
                      <a:pt x="7033" y="5869"/>
                    </a:cubicBezTo>
                    <a:cubicBezTo>
                      <a:pt x="6981" y="5849"/>
                      <a:pt x="6702" y="5816"/>
                      <a:pt x="6421" y="5794"/>
                    </a:cubicBezTo>
                    <a:cubicBezTo>
                      <a:pt x="6015" y="5761"/>
                      <a:pt x="5866" y="5729"/>
                      <a:pt x="5684" y="5621"/>
                    </a:cubicBezTo>
                    <a:cubicBezTo>
                      <a:pt x="5537" y="5533"/>
                      <a:pt x="5449" y="5502"/>
                      <a:pt x="5449" y="5545"/>
                    </a:cubicBezTo>
                    <a:cubicBezTo>
                      <a:pt x="5449" y="5731"/>
                      <a:pt x="5828" y="6004"/>
                      <a:pt x="6086" y="6004"/>
                    </a:cubicBezTo>
                    <a:cubicBezTo>
                      <a:pt x="6152" y="6004"/>
                      <a:pt x="6254" y="6049"/>
                      <a:pt x="6313" y="6102"/>
                    </a:cubicBezTo>
                    <a:cubicBezTo>
                      <a:pt x="6372" y="6155"/>
                      <a:pt x="6537" y="6214"/>
                      <a:pt x="6673" y="6230"/>
                    </a:cubicBezTo>
                    <a:cubicBezTo>
                      <a:pt x="6826" y="6248"/>
                      <a:pt x="7005" y="6319"/>
                      <a:pt x="7142" y="6418"/>
                    </a:cubicBezTo>
                    <a:cubicBezTo>
                      <a:pt x="7265" y="6507"/>
                      <a:pt x="7388" y="6576"/>
                      <a:pt x="7419" y="6576"/>
                    </a:cubicBezTo>
                    <a:cubicBezTo>
                      <a:pt x="7450" y="6576"/>
                      <a:pt x="7602" y="6637"/>
                      <a:pt x="7762" y="6712"/>
                    </a:cubicBezTo>
                    <a:cubicBezTo>
                      <a:pt x="7983" y="6815"/>
                      <a:pt x="8093" y="6910"/>
                      <a:pt x="8215" y="7110"/>
                    </a:cubicBezTo>
                    <a:cubicBezTo>
                      <a:pt x="8400" y="7416"/>
                      <a:pt x="8472" y="7949"/>
                      <a:pt x="8357" y="8141"/>
                    </a:cubicBezTo>
                    <a:cubicBezTo>
                      <a:pt x="8309" y="8223"/>
                      <a:pt x="8307" y="8277"/>
                      <a:pt x="8349" y="8314"/>
                    </a:cubicBezTo>
                    <a:cubicBezTo>
                      <a:pt x="8442" y="8398"/>
                      <a:pt x="8212" y="8750"/>
                      <a:pt x="7905" y="8999"/>
                    </a:cubicBezTo>
                    <a:cubicBezTo>
                      <a:pt x="7759" y="9117"/>
                      <a:pt x="7518" y="9325"/>
                      <a:pt x="7368" y="9458"/>
                    </a:cubicBezTo>
                    <a:lnTo>
                      <a:pt x="7092" y="9699"/>
                    </a:lnTo>
                    <a:lnTo>
                      <a:pt x="6866" y="9631"/>
                    </a:lnTo>
                    <a:cubicBezTo>
                      <a:pt x="6728" y="9589"/>
                      <a:pt x="6539" y="9461"/>
                      <a:pt x="6380" y="9300"/>
                    </a:cubicBezTo>
                    <a:cubicBezTo>
                      <a:pt x="6216" y="9135"/>
                      <a:pt x="6039" y="9005"/>
                      <a:pt x="5894" y="8961"/>
                    </a:cubicBezTo>
                    <a:cubicBezTo>
                      <a:pt x="5670" y="8893"/>
                      <a:pt x="5657" y="8883"/>
                      <a:pt x="5600" y="8585"/>
                    </a:cubicBezTo>
                    <a:lnTo>
                      <a:pt x="5542" y="8277"/>
                    </a:lnTo>
                    <a:lnTo>
                      <a:pt x="5759" y="8089"/>
                    </a:lnTo>
                    <a:cubicBezTo>
                      <a:pt x="5947" y="7927"/>
                      <a:pt x="5978" y="7873"/>
                      <a:pt x="5977" y="7675"/>
                    </a:cubicBezTo>
                    <a:cubicBezTo>
                      <a:pt x="5975" y="7384"/>
                      <a:pt x="5842" y="7139"/>
                      <a:pt x="5374" y="6569"/>
                    </a:cubicBezTo>
                    <a:cubicBezTo>
                      <a:pt x="5169" y="6318"/>
                      <a:pt x="4986" y="6087"/>
                      <a:pt x="4972" y="6050"/>
                    </a:cubicBezTo>
                    <a:cubicBezTo>
                      <a:pt x="4952" y="5996"/>
                      <a:pt x="4937" y="5996"/>
                      <a:pt x="4863" y="6050"/>
                    </a:cubicBezTo>
                    <a:cubicBezTo>
                      <a:pt x="4784" y="6109"/>
                      <a:pt x="4722" y="6036"/>
                      <a:pt x="4419" y="5523"/>
                    </a:cubicBezTo>
                    <a:cubicBezTo>
                      <a:pt x="4056" y="4909"/>
                      <a:pt x="3942" y="4630"/>
                      <a:pt x="3941" y="4349"/>
                    </a:cubicBezTo>
                    <a:cubicBezTo>
                      <a:pt x="3941" y="4257"/>
                      <a:pt x="3918" y="4168"/>
                      <a:pt x="3891" y="4153"/>
                    </a:cubicBezTo>
                    <a:cubicBezTo>
                      <a:pt x="3864" y="4138"/>
                      <a:pt x="3826" y="3978"/>
                      <a:pt x="3807" y="3792"/>
                    </a:cubicBezTo>
                    <a:cubicBezTo>
                      <a:pt x="3788" y="3607"/>
                      <a:pt x="3717" y="3190"/>
                      <a:pt x="3648" y="2867"/>
                    </a:cubicBezTo>
                    <a:cubicBezTo>
                      <a:pt x="3571" y="2504"/>
                      <a:pt x="3534" y="2193"/>
                      <a:pt x="3555" y="2054"/>
                    </a:cubicBezTo>
                    <a:cubicBezTo>
                      <a:pt x="3596" y="1785"/>
                      <a:pt x="3543" y="1767"/>
                      <a:pt x="3329" y="1994"/>
                    </a:cubicBezTo>
                    <a:cubicBezTo>
                      <a:pt x="3045" y="2296"/>
                      <a:pt x="2784" y="2972"/>
                      <a:pt x="2784" y="3393"/>
                    </a:cubicBezTo>
                    <a:cubicBezTo>
                      <a:pt x="2784" y="3476"/>
                      <a:pt x="2762" y="3559"/>
                      <a:pt x="2734" y="3574"/>
                    </a:cubicBezTo>
                    <a:cubicBezTo>
                      <a:pt x="2682" y="3603"/>
                      <a:pt x="2198" y="3060"/>
                      <a:pt x="2198" y="2972"/>
                    </a:cubicBezTo>
                    <a:cubicBezTo>
                      <a:pt x="2198" y="2945"/>
                      <a:pt x="2175" y="2927"/>
                      <a:pt x="2148" y="2927"/>
                    </a:cubicBezTo>
                    <a:cubicBezTo>
                      <a:pt x="2059" y="2927"/>
                      <a:pt x="1972" y="3505"/>
                      <a:pt x="1972" y="4056"/>
                    </a:cubicBezTo>
                    <a:cubicBezTo>
                      <a:pt x="1972" y="4351"/>
                      <a:pt x="1945" y="4599"/>
                      <a:pt x="1921" y="4612"/>
                    </a:cubicBezTo>
                    <a:cubicBezTo>
                      <a:pt x="1896" y="4626"/>
                      <a:pt x="1727" y="4496"/>
                      <a:pt x="1536" y="4326"/>
                    </a:cubicBezTo>
                    <a:cubicBezTo>
                      <a:pt x="1345" y="4157"/>
                      <a:pt x="1163" y="4018"/>
                      <a:pt x="1134" y="4018"/>
                    </a:cubicBezTo>
                    <a:cubicBezTo>
                      <a:pt x="1055" y="4018"/>
                      <a:pt x="1134" y="5248"/>
                      <a:pt x="1234" y="5583"/>
                    </a:cubicBezTo>
                    <a:cubicBezTo>
                      <a:pt x="1282" y="5740"/>
                      <a:pt x="1309" y="5891"/>
                      <a:pt x="1293" y="5914"/>
                    </a:cubicBezTo>
                    <a:cubicBezTo>
                      <a:pt x="1277" y="5937"/>
                      <a:pt x="1173" y="5889"/>
                      <a:pt x="1067" y="5809"/>
                    </a:cubicBezTo>
                    <a:cubicBezTo>
                      <a:pt x="414" y="5317"/>
                      <a:pt x="403" y="5309"/>
                      <a:pt x="404" y="5440"/>
                    </a:cubicBezTo>
                    <a:cubicBezTo>
                      <a:pt x="405" y="5898"/>
                      <a:pt x="654" y="6708"/>
                      <a:pt x="907" y="7065"/>
                    </a:cubicBezTo>
                    <a:cubicBezTo>
                      <a:pt x="998" y="7195"/>
                      <a:pt x="1066" y="7376"/>
                      <a:pt x="1075" y="7509"/>
                    </a:cubicBezTo>
                    <a:cubicBezTo>
                      <a:pt x="1084" y="7633"/>
                      <a:pt x="1143" y="7811"/>
                      <a:pt x="1209" y="7908"/>
                    </a:cubicBezTo>
                    <a:cubicBezTo>
                      <a:pt x="1342" y="8102"/>
                      <a:pt x="1296" y="8190"/>
                      <a:pt x="1100" y="8096"/>
                    </a:cubicBezTo>
                    <a:cubicBezTo>
                      <a:pt x="1035" y="8064"/>
                      <a:pt x="804" y="7982"/>
                      <a:pt x="589" y="7916"/>
                    </a:cubicBezTo>
                    <a:cubicBezTo>
                      <a:pt x="375" y="7851"/>
                      <a:pt x="146" y="7782"/>
                      <a:pt x="86" y="7758"/>
                    </a:cubicBezTo>
                    <a:cubicBezTo>
                      <a:pt x="-7" y="7722"/>
                      <a:pt x="-17" y="7732"/>
                      <a:pt x="19" y="7840"/>
                    </a:cubicBezTo>
                    <a:cubicBezTo>
                      <a:pt x="106" y="8100"/>
                      <a:pt x="412" y="8600"/>
                      <a:pt x="631" y="8849"/>
                    </a:cubicBezTo>
                    <a:cubicBezTo>
                      <a:pt x="756" y="8992"/>
                      <a:pt x="848" y="9128"/>
                      <a:pt x="832" y="9150"/>
                    </a:cubicBezTo>
                    <a:cubicBezTo>
                      <a:pt x="816" y="9173"/>
                      <a:pt x="674" y="9187"/>
                      <a:pt x="522" y="9187"/>
                    </a:cubicBezTo>
                    <a:cubicBezTo>
                      <a:pt x="370" y="9187"/>
                      <a:pt x="201" y="9218"/>
                      <a:pt x="145" y="9255"/>
                    </a:cubicBezTo>
                    <a:cubicBezTo>
                      <a:pt x="52" y="9316"/>
                      <a:pt x="78" y="9357"/>
                      <a:pt x="404" y="9676"/>
                    </a:cubicBezTo>
                    <a:cubicBezTo>
                      <a:pt x="600" y="9869"/>
                      <a:pt x="921" y="10122"/>
                      <a:pt x="1125" y="10241"/>
                    </a:cubicBezTo>
                    <a:cubicBezTo>
                      <a:pt x="1330" y="10360"/>
                      <a:pt x="1489" y="10483"/>
                      <a:pt x="1469" y="10511"/>
                    </a:cubicBezTo>
                    <a:cubicBezTo>
                      <a:pt x="1449" y="10541"/>
                      <a:pt x="1286" y="10548"/>
                      <a:pt x="1100" y="10534"/>
                    </a:cubicBezTo>
                    <a:cubicBezTo>
                      <a:pt x="921" y="10521"/>
                      <a:pt x="721" y="10525"/>
                      <a:pt x="648" y="10542"/>
                    </a:cubicBezTo>
                    <a:lnTo>
                      <a:pt x="522" y="10572"/>
                    </a:lnTo>
                    <a:cubicBezTo>
                      <a:pt x="521" y="10573"/>
                      <a:pt x="522" y="10577"/>
                      <a:pt x="522" y="10579"/>
                    </a:cubicBezTo>
                    <a:cubicBezTo>
                      <a:pt x="522" y="10581"/>
                      <a:pt x="522" y="10584"/>
                      <a:pt x="522" y="10587"/>
                    </a:cubicBezTo>
                    <a:lnTo>
                      <a:pt x="664" y="10752"/>
                    </a:lnTo>
                    <a:cubicBezTo>
                      <a:pt x="985" y="11143"/>
                      <a:pt x="1619" y="11405"/>
                      <a:pt x="2491" y="11505"/>
                    </a:cubicBezTo>
                    <a:cubicBezTo>
                      <a:pt x="2795" y="11539"/>
                      <a:pt x="3046" y="11590"/>
                      <a:pt x="3044" y="11617"/>
                    </a:cubicBezTo>
                    <a:cubicBezTo>
                      <a:pt x="3043" y="11645"/>
                      <a:pt x="2976" y="11844"/>
                      <a:pt x="2902" y="12054"/>
                    </a:cubicBezTo>
                    <a:cubicBezTo>
                      <a:pt x="2774" y="12417"/>
                      <a:pt x="2754" y="12936"/>
                      <a:pt x="2860" y="13032"/>
                    </a:cubicBezTo>
                    <a:cubicBezTo>
                      <a:pt x="2880" y="13050"/>
                      <a:pt x="3064" y="12962"/>
                      <a:pt x="3271" y="12829"/>
                    </a:cubicBezTo>
                    <a:cubicBezTo>
                      <a:pt x="3478" y="12696"/>
                      <a:pt x="3663" y="12607"/>
                      <a:pt x="3681" y="12633"/>
                    </a:cubicBezTo>
                    <a:cubicBezTo>
                      <a:pt x="3700" y="12660"/>
                      <a:pt x="3687" y="12837"/>
                      <a:pt x="3656" y="13032"/>
                    </a:cubicBezTo>
                    <a:cubicBezTo>
                      <a:pt x="3626" y="13227"/>
                      <a:pt x="3610" y="13398"/>
                      <a:pt x="3622" y="13408"/>
                    </a:cubicBezTo>
                    <a:cubicBezTo>
                      <a:pt x="3652" y="13435"/>
                      <a:pt x="3936" y="13293"/>
                      <a:pt x="4167" y="13137"/>
                    </a:cubicBezTo>
                    <a:cubicBezTo>
                      <a:pt x="4276" y="13064"/>
                      <a:pt x="4392" y="13017"/>
                      <a:pt x="4419" y="13032"/>
                    </a:cubicBezTo>
                    <a:cubicBezTo>
                      <a:pt x="4446" y="13047"/>
                      <a:pt x="4469" y="13200"/>
                      <a:pt x="4469" y="13371"/>
                    </a:cubicBezTo>
                    <a:cubicBezTo>
                      <a:pt x="4469" y="13538"/>
                      <a:pt x="4475" y="13674"/>
                      <a:pt x="4486" y="13679"/>
                    </a:cubicBezTo>
                    <a:cubicBezTo>
                      <a:pt x="4572" y="13677"/>
                      <a:pt x="4935" y="13542"/>
                      <a:pt x="5064" y="13461"/>
                    </a:cubicBezTo>
                    <a:cubicBezTo>
                      <a:pt x="5152" y="13406"/>
                      <a:pt x="5226" y="13377"/>
                      <a:pt x="5231" y="13401"/>
                    </a:cubicBezTo>
                    <a:cubicBezTo>
                      <a:pt x="5236" y="13424"/>
                      <a:pt x="5241" y="13471"/>
                      <a:pt x="5248" y="13499"/>
                    </a:cubicBezTo>
                    <a:cubicBezTo>
                      <a:pt x="5256" y="13528"/>
                      <a:pt x="5268" y="13600"/>
                      <a:pt x="5273" y="13657"/>
                    </a:cubicBezTo>
                    <a:cubicBezTo>
                      <a:pt x="5290" y="13893"/>
                      <a:pt x="5368" y="13914"/>
                      <a:pt x="5642" y="13769"/>
                    </a:cubicBezTo>
                    <a:cubicBezTo>
                      <a:pt x="5784" y="13695"/>
                      <a:pt x="5928" y="13596"/>
                      <a:pt x="5969" y="13551"/>
                    </a:cubicBezTo>
                    <a:cubicBezTo>
                      <a:pt x="6070" y="13442"/>
                      <a:pt x="6153" y="13498"/>
                      <a:pt x="6153" y="13679"/>
                    </a:cubicBezTo>
                    <a:cubicBezTo>
                      <a:pt x="6153" y="14037"/>
                      <a:pt x="6337" y="14089"/>
                      <a:pt x="6723" y="13837"/>
                    </a:cubicBezTo>
                    <a:cubicBezTo>
                      <a:pt x="6856" y="13751"/>
                      <a:pt x="6970" y="13679"/>
                      <a:pt x="6983" y="13679"/>
                    </a:cubicBezTo>
                    <a:cubicBezTo>
                      <a:pt x="6992" y="13679"/>
                      <a:pt x="7029" y="13718"/>
                      <a:pt x="7067" y="13769"/>
                    </a:cubicBezTo>
                    <a:cubicBezTo>
                      <a:pt x="6830" y="13318"/>
                      <a:pt x="6740" y="12846"/>
                      <a:pt x="6740" y="12189"/>
                    </a:cubicBezTo>
                    <a:cubicBezTo>
                      <a:pt x="6740" y="11457"/>
                      <a:pt x="6792" y="11169"/>
                      <a:pt x="6991" y="10782"/>
                    </a:cubicBezTo>
                    <a:cubicBezTo>
                      <a:pt x="7340" y="10103"/>
                      <a:pt x="8304" y="9223"/>
                      <a:pt x="9070" y="8886"/>
                    </a:cubicBezTo>
                    <a:cubicBezTo>
                      <a:pt x="9620" y="8644"/>
                      <a:pt x="9846" y="8605"/>
                      <a:pt x="10679" y="8608"/>
                    </a:cubicBezTo>
                    <a:cubicBezTo>
                      <a:pt x="11795" y="8611"/>
                      <a:pt x="11956" y="8642"/>
                      <a:pt x="12749" y="9029"/>
                    </a:cubicBezTo>
                    <a:cubicBezTo>
                      <a:pt x="14546" y="9906"/>
                      <a:pt x="15346" y="11990"/>
                      <a:pt x="14517" y="13642"/>
                    </a:cubicBezTo>
                    <a:cubicBezTo>
                      <a:pt x="14166" y="14342"/>
                      <a:pt x="13751" y="14761"/>
                      <a:pt x="13494" y="14672"/>
                    </a:cubicBezTo>
                    <a:cubicBezTo>
                      <a:pt x="13401" y="14640"/>
                      <a:pt x="13297" y="14683"/>
                      <a:pt x="13260" y="14770"/>
                    </a:cubicBezTo>
                    <a:cubicBezTo>
                      <a:pt x="13223" y="14857"/>
                      <a:pt x="13120" y="14906"/>
                      <a:pt x="13033" y="14875"/>
                    </a:cubicBezTo>
                    <a:cubicBezTo>
                      <a:pt x="12936" y="14842"/>
                      <a:pt x="12853" y="14906"/>
                      <a:pt x="12816" y="15034"/>
                    </a:cubicBezTo>
                    <a:cubicBezTo>
                      <a:pt x="12771" y="15186"/>
                      <a:pt x="12687" y="15231"/>
                      <a:pt x="12522" y="15192"/>
                    </a:cubicBezTo>
                    <a:cubicBezTo>
                      <a:pt x="12352" y="15152"/>
                      <a:pt x="12288" y="15188"/>
                      <a:pt x="12262" y="15350"/>
                    </a:cubicBezTo>
                    <a:cubicBezTo>
                      <a:pt x="12242" y="15471"/>
                      <a:pt x="12093" y="15628"/>
                      <a:pt x="11936" y="15696"/>
                    </a:cubicBezTo>
                    <a:cubicBezTo>
                      <a:pt x="11486" y="15888"/>
                      <a:pt x="10569" y="15935"/>
                      <a:pt x="9883" y="15801"/>
                    </a:cubicBezTo>
                    <a:cubicBezTo>
                      <a:pt x="9314" y="15690"/>
                      <a:pt x="9249" y="15650"/>
                      <a:pt x="9195" y="15372"/>
                    </a:cubicBezTo>
                    <a:cubicBezTo>
                      <a:pt x="9154" y="15167"/>
                      <a:pt x="9105" y="15106"/>
                      <a:pt x="9044" y="15192"/>
                    </a:cubicBezTo>
                    <a:cubicBezTo>
                      <a:pt x="8920" y="15369"/>
                      <a:pt x="8734" y="15253"/>
                      <a:pt x="8734" y="14996"/>
                    </a:cubicBezTo>
                    <a:cubicBezTo>
                      <a:pt x="8734" y="14846"/>
                      <a:pt x="8688" y="14801"/>
                      <a:pt x="8558" y="14845"/>
                    </a:cubicBezTo>
                    <a:cubicBezTo>
                      <a:pt x="8435" y="14887"/>
                      <a:pt x="8356" y="14835"/>
                      <a:pt x="8315" y="14695"/>
                    </a:cubicBezTo>
                    <a:cubicBezTo>
                      <a:pt x="8258" y="14501"/>
                      <a:pt x="8235" y="14505"/>
                      <a:pt x="8047" y="14657"/>
                    </a:cubicBezTo>
                    <a:cubicBezTo>
                      <a:pt x="7859" y="14810"/>
                      <a:pt x="7826" y="14790"/>
                      <a:pt x="7553" y="14469"/>
                    </a:cubicBezTo>
                    <a:cubicBezTo>
                      <a:pt x="7423" y="14316"/>
                      <a:pt x="7313" y="14171"/>
                      <a:pt x="7218" y="14025"/>
                    </a:cubicBezTo>
                    <a:cubicBezTo>
                      <a:pt x="7219" y="14054"/>
                      <a:pt x="7195" y="14072"/>
                      <a:pt x="7151" y="14093"/>
                    </a:cubicBezTo>
                    <a:cubicBezTo>
                      <a:pt x="7096" y="14119"/>
                      <a:pt x="6964" y="14155"/>
                      <a:pt x="6857" y="14176"/>
                    </a:cubicBezTo>
                    <a:cubicBezTo>
                      <a:pt x="6604" y="14225"/>
                      <a:pt x="6277" y="14487"/>
                      <a:pt x="6145" y="14748"/>
                    </a:cubicBezTo>
                    <a:cubicBezTo>
                      <a:pt x="5977" y="15081"/>
                      <a:pt x="5999" y="15574"/>
                      <a:pt x="6204" y="15944"/>
                    </a:cubicBezTo>
                    <a:lnTo>
                      <a:pt x="6371" y="16245"/>
                    </a:lnTo>
                    <a:lnTo>
                      <a:pt x="6547" y="16109"/>
                    </a:lnTo>
                    <a:cubicBezTo>
                      <a:pt x="6735" y="15968"/>
                      <a:pt x="6792" y="15989"/>
                      <a:pt x="6874" y="16230"/>
                    </a:cubicBezTo>
                    <a:cubicBezTo>
                      <a:pt x="6897" y="16297"/>
                      <a:pt x="7039" y="16477"/>
                      <a:pt x="7192" y="16629"/>
                    </a:cubicBezTo>
                    <a:cubicBezTo>
                      <a:pt x="7344" y="16780"/>
                      <a:pt x="7480" y="16937"/>
                      <a:pt x="7494" y="16975"/>
                    </a:cubicBezTo>
                    <a:cubicBezTo>
                      <a:pt x="7531" y="17074"/>
                      <a:pt x="7635" y="16996"/>
                      <a:pt x="7746" y="16787"/>
                    </a:cubicBezTo>
                    <a:cubicBezTo>
                      <a:pt x="7799" y="16686"/>
                      <a:pt x="7861" y="16606"/>
                      <a:pt x="7888" y="16606"/>
                    </a:cubicBezTo>
                    <a:cubicBezTo>
                      <a:pt x="7916" y="16606"/>
                      <a:pt x="7990" y="16686"/>
                      <a:pt x="8056" y="16787"/>
                    </a:cubicBezTo>
                    <a:cubicBezTo>
                      <a:pt x="8185" y="16983"/>
                      <a:pt x="8301" y="17016"/>
                      <a:pt x="8416" y="16892"/>
                    </a:cubicBezTo>
                    <a:cubicBezTo>
                      <a:pt x="8617" y="16674"/>
                      <a:pt x="8646" y="17072"/>
                      <a:pt x="8475" y="17675"/>
                    </a:cubicBezTo>
                    <a:cubicBezTo>
                      <a:pt x="8260" y="18432"/>
                      <a:pt x="7781" y="19223"/>
                      <a:pt x="7125" y="19909"/>
                    </a:cubicBezTo>
                    <a:lnTo>
                      <a:pt x="6832" y="20210"/>
                    </a:lnTo>
                    <a:lnTo>
                      <a:pt x="7125" y="20210"/>
                    </a:lnTo>
                    <a:cubicBezTo>
                      <a:pt x="7311" y="20210"/>
                      <a:pt x="7502" y="20163"/>
                      <a:pt x="7679" y="20082"/>
                    </a:cubicBezTo>
                    <a:cubicBezTo>
                      <a:pt x="7828" y="20014"/>
                      <a:pt x="7965" y="19978"/>
                      <a:pt x="7980" y="20000"/>
                    </a:cubicBezTo>
                    <a:cubicBezTo>
                      <a:pt x="7996" y="20023"/>
                      <a:pt x="7976" y="20162"/>
                      <a:pt x="7938" y="20308"/>
                    </a:cubicBezTo>
                    <a:cubicBezTo>
                      <a:pt x="7901" y="20454"/>
                      <a:pt x="7892" y="20590"/>
                      <a:pt x="7913" y="20609"/>
                    </a:cubicBezTo>
                    <a:cubicBezTo>
                      <a:pt x="7934" y="20628"/>
                      <a:pt x="8108" y="20569"/>
                      <a:pt x="8307" y="20481"/>
                    </a:cubicBezTo>
                    <a:cubicBezTo>
                      <a:pt x="8506" y="20392"/>
                      <a:pt x="8695" y="20334"/>
                      <a:pt x="8718" y="20346"/>
                    </a:cubicBezTo>
                    <a:cubicBezTo>
                      <a:pt x="8741" y="20359"/>
                      <a:pt x="8744" y="20496"/>
                      <a:pt x="8726" y="20654"/>
                    </a:cubicBezTo>
                    <a:cubicBezTo>
                      <a:pt x="8697" y="20911"/>
                      <a:pt x="8702" y="20940"/>
                      <a:pt x="8801" y="20940"/>
                    </a:cubicBezTo>
                    <a:cubicBezTo>
                      <a:pt x="9007" y="20939"/>
                      <a:pt x="9317" y="20839"/>
                      <a:pt x="9589" y="20684"/>
                    </a:cubicBezTo>
                    <a:cubicBezTo>
                      <a:pt x="9739" y="20599"/>
                      <a:pt x="9871" y="20543"/>
                      <a:pt x="9883" y="20564"/>
                    </a:cubicBezTo>
                    <a:cubicBezTo>
                      <a:pt x="9895" y="20584"/>
                      <a:pt x="9943" y="20709"/>
                      <a:pt x="9983" y="20842"/>
                    </a:cubicBezTo>
                    <a:cubicBezTo>
                      <a:pt x="10070" y="21132"/>
                      <a:pt x="10340" y="21449"/>
                      <a:pt x="10586" y="21542"/>
                    </a:cubicBezTo>
                    <a:cubicBezTo>
                      <a:pt x="10739" y="21600"/>
                      <a:pt x="10793" y="21598"/>
                      <a:pt x="10980" y="21512"/>
                    </a:cubicBezTo>
                    <a:cubicBezTo>
                      <a:pt x="11239" y="21393"/>
                      <a:pt x="11455" y="21149"/>
                      <a:pt x="11550" y="20865"/>
                    </a:cubicBezTo>
                    <a:cubicBezTo>
                      <a:pt x="11589" y="20750"/>
                      <a:pt x="11628" y="20624"/>
                      <a:pt x="11642" y="20586"/>
                    </a:cubicBezTo>
                    <a:cubicBezTo>
                      <a:pt x="11659" y="20537"/>
                      <a:pt x="11721" y="20552"/>
                      <a:pt x="11860" y="20647"/>
                    </a:cubicBezTo>
                    <a:cubicBezTo>
                      <a:pt x="12078" y="20796"/>
                      <a:pt x="12482" y="20940"/>
                      <a:pt x="12690" y="20940"/>
                    </a:cubicBezTo>
                    <a:cubicBezTo>
                      <a:pt x="12804" y="20940"/>
                      <a:pt x="12832" y="20917"/>
                      <a:pt x="12832" y="20790"/>
                    </a:cubicBezTo>
                    <a:cubicBezTo>
                      <a:pt x="12832" y="20706"/>
                      <a:pt x="12806" y="20572"/>
                      <a:pt x="12774" y="20496"/>
                    </a:cubicBezTo>
                    <a:cubicBezTo>
                      <a:pt x="12742" y="20420"/>
                      <a:pt x="12724" y="20340"/>
                      <a:pt x="12740" y="20316"/>
                    </a:cubicBezTo>
                    <a:cubicBezTo>
                      <a:pt x="12757" y="20292"/>
                      <a:pt x="12947" y="20351"/>
                      <a:pt x="13159" y="20451"/>
                    </a:cubicBezTo>
                    <a:cubicBezTo>
                      <a:pt x="13383" y="20556"/>
                      <a:pt x="13565" y="20613"/>
                      <a:pt x="13595" y="20586"/>
                    </a:cubicBezTo>
                    <a:cubicBezTo>
                      <a:pt x="13625" y="20559"/>
                      <a:pt x="13620" y="20441"/>
                      <a:pt x="13587" y="20308"/>
                    </a:cubicBezTo>
                    <a:cubicBezTo>
                      <a:pt x="13555" y="20181"/>
                      <a:pt x="13553" y="20059"/>
                      <a:pt x="13578" y="20037"/>
                    </a:cubicBezTo>
                    <a:cubicBezTo>
                      <a:pt x="13603" y="20015"/>
                      <a:pt x="13739" y="20047"/>
                      <a:pt x="13880" y="20105"/>
                    </a:cubicBezTo>
                    <a:cubicBezTo>
                      <a:pt x="14021" y="20162"/>
                      <a:pt x="14261" y="20209"/>
                      <a:pt x="14416" y="20210"/>
                    </a:cubicBezTo>
                    <a:lnTo>
                      <a:pt x="14693" y="20210"/>
                    </a:lnTo>
                    <a:lnTo>
                      <a:pt x="14425" y="19932"/>
                    </a:lnTo>
                    <a:cubicBezTo>
                      <a:pt x="13686" y="19193"/>
                      <a:pt x="13088" y="18119"/>
                      <a:pt x="12966" y="17291"/>
                    </a:cubicBezTo>
                    <a:cubicBezTo>
                      <a:pt x="12935" y="17081"/>
                      <a:pt x="12938" y="16964"/>
                      <a:pt x="12983" y="16922"/>
                    </a:cubicBezTo>
                    <a:cubicBezTo>
                      <a:pt x="12984" y="16920"/>
                      <a:pt x="12983" y="16917"/>
                      <a:pt x="12983" y="16915"/>
                    </a:cubicBezTo>
                    <a:cubicBezTo>
                      <a:pt x="12986" y="16908"/>
                      <a:pt x="12996" y="16905"/>
                      <a:pt x="13000" y="16900"/>
                    </a:cubicBezTo>
                    <a:cubicBezTo>
                      <a:pt x="13012" y="16886"/>
                      <a:pt x="13022" y="16877"/>
                      <a:pt x="13042" y="16884"/>
                    </a:cubicBezTo>
                    <a:cubicBezTo>
                      <a:pt x="13049" y="16887"/>
                      <a:pt x="13059" y="16895"/>
                      <a:pt x="13067" y="16900"/>
                    </a:cubicBezTo>
                    <a:cubicBezTo>
                      <a:pt x="13070" y="16902"/>
                      <a:pt x="13071" y="16905"/>
                      <a:pt x="13075" y="16907"/>
                    </a:cubicBezTo>
                    <a:cubicBezTo>
                      <a:pt x="13097" y="16911"/>
                      <a:pt x="13121" y="16918"/>
                      <a:pt x="13151" y="16930"/>
                    </a:cubicBezTo>
                    <a:cubicBezTo>
                      <a:pt x="13312" y="16997"/>
                      <a:pt x="13376" y="16962"/>
                      <a:pt x="13561" y="16681"/>
                    </a:cubicBezTo>
                    <a:cubicBezTo>
                      <a:pt x="13618" y="16594"/>
                      <a:pt x="13638" y="16600"/>
                      <a:pt x="13779" y="16802"/>
                    </a:cubicBezTo>
                    <a:lnTo>
                      <a:pt x="13939" y="17027"/>
                    </a:lnTo>
                    <a:lnTo>
                      <a:pt x="14232" y="16749"/>
                    </a:lnTo>
                    <a:cubicBezTo>
                      <a:pt x="14392" y="16597"/>
                      <a:pt x="14571" y="16374"/>
                      <a:pt x="14634" y="16252"/>
                    </a:cubicBezTo>
                    <a:cubicBezTo>
                      <a:pt x="14698" y="16130"/>
                      <a:pt x="14763" y="16034"/>
                      <a:pt x="14777" y="16034"/>
                    </a:cubicBezTo>
                    <a:cubicBezTo>
                      <a:pt x="14790" y="16034"/>
                      <a:pt x="14885" y="16076"/>
                      <a:pt x="14986" y="16132"/>
                    </a:cubicBezTo>
                    <a:lnTo>
                      <a:pt x="15170" y="16230"/>
                    </a:lnTo>
                    <a:lnTo>
                      <a:pt x="15338" y="15921"/>
                    </a:lnTo>
                    <a:cubicBezTo>
                      <a:pt x="15597" y="15429"/>
                      <a:pt x="15535" y="14804"/>
                      <a:pt x="15196" y="14477"/>
                    </a:cubicBezTo>
                    <a:cubicBezTo>
                      <a:pt x="15043" y="14330"/>
                      <a:pt x="14676" y="14153"/>
                      <a:pt x="14525" y="14153"/>
                    </a:cubicBezTo>
                    <a:cubicBezTo>
                      <a:pt x="14322" y="14153"/>
                      <a:pt x="14283" y="14051"/>
                      <a:pt x="14408" y="13860"/>
                    </a:cubicBezTo>
                    <a:cubicBezTo>
                      <a:pt x="14544" y="13652"/>
                      <a:pt x="14579" y="13643"/>
                      <a:pt x="14726" y="13792"/>
                    </a:cubicBezTo>
                    <a:cubicBezTo>
                      <a:pt x="14837" y="13903"/>
                      <a:pt x="15028" y="13999"/>
                      <a:pt x="15162" y="14018"/>
                    </a:cubicBezTo>
                    <a:cubicBezTo>
                      <a:pt x="15196" y="14018"/>
                      <a:pt x="15231" y="14012"/>
                      <a:pt x="15254" y="14010"/>
                    </a:cubicBezTo>
                    <a:cubicBezTo>
                      <a:pt x="15268" y="14007"/>
                      <a:pt x="15280" y="14003"/>
                      <a:pt x="15288" y="13995"/>
                    </a:cubicBezTo>
                    <a:cubicBezTo>
                      <a:pt x="15322" y="13964"/>
                      <a:pt x="15350" y="13839"/>
                      <a:pt x="15355" y="13717"/>
                    </a:cubicBezTo>
                    <a:cubicBezTo>
                      <a:pt x="15359" y="13595"/>
                      <a:pt x="15375" y="13478"/>
                      <a:pt x="15380" y="13453"/>
                    </a:cubicBezTo>
                    <a:cubicBezTo>
                      <a:pt x="15385" y="13428"/>
                      <a:pt x="15494" y="13491"/>
                      <a:pt x="15623" y="13596"/>
                    </a:cubicBezTo>
                    <a:cubicBezTo>
                      <a:pt x="15940" y="13853"/>
                      <a:pt x="16131" y="13937"/>
                      <a:pt x="16201" y="13837"/>
                    </a:cubicBezTo>
                    <a:cubicBezTo>
                      <a:pt x="16230" y="13796"/>
                      <a:pt x="16259" y="13688"/>
                      <a:pt x="16260" y="13596"/>
                    </a:cubicBezTo>
                    <a:cubicBezTo>
                      <a:pt x="16261" y="13420"/>
                      <a:pt x="16335" y="13325"/>
                      <a:pt x="16402" y="13423"/>
                    </a:cubicBezTo>
                    <a:cubicBezTo>
                      <a:pt x="16448" y="13489"/>
                      <a:pt x="16886" y="13677"/>
                      <a:pt x="16997" y="13679"/>
                    </a:cubicBezTo>
                    <a:cubicBezTo>
                      <a:pt x="17047" y="13680"/>
                      <a:pt x="17073" y="13588"/>
                      <a:pt x="17073" y="13378"/>
                    </a:cubicBezTo>
                    <a:cubicBezTo>
                      <a:pt x="17073" y="13211"/>
                      <a:pt x="17086" y="13058"/>
                      <a:pt x="17106" y="13040"/>
                    </a:cubicBezTo>
                    <a:cubicBezTo>
                      <a:pt x="17126" y="13023"/>
                      <a:pt x="17224" y="13063"/>
                      <a:pt x="17324" y="13130"/>
                    </a:cubicBezTo>
                    <a:cubicBezTo>
                      <a:pt x="17424" y="13197"/>
                      <a:pt x="17589" y="13294"/>
                      <a:pt x="17693" y="13341"/>
                    </a:cubicBezTo>
                    <a:lnTo>
                      <a:pt x="17886" y="13423"/>
                    </a:lnTo>
                    <a:lnTo>
                      <a:pt x="17886" y="13198"/>
                    </a:lnTo>
                    <a:cubicBezTo>
                      <a:pt x="17886" y="13075"/>
                      <a:pt x="17857" y="12899"/>
                      <a:pt x="17827" y="12806"/>
                    </a:cubicBezTo>
                    <a:cubicBezTo>
                      <a:pt x="17796" y="12710"/>
                      <a:pt x="17798" y="12627"/>
                      <a:pt x="17827" y="12611"/>
                    </a:cubicBezTo>
                    <a:cubicBezTo>
                      <a:pt x="17855" y="12595"/>
                      <a:pt x="18041" y="12691"/>
                      <a:pt x="18238" y="12821"/>
                    </a:cubicBezTo>
                    <a:cubicBezTo>
                      <a:pt x="18434" y="12951"/>
                      <a:pt x="18614" y="13055"/>
                      <a:pt x="18640" y="13055"/>
                    </a:cubicBezTo>
                    <a:cubicBezTo>
                      <a:pt x="18716" y="13055"/>
                      <a:pt x="18767" y="12643"/>
                      <a:pt x="18724" y="12385"/>
                    </a:cubicBezTo>
                    <a:cubicBezTo>
                      <a:pt x="18702" y="12252"/>
                      <a:pt x="18634" y="12028"/>
                      <a:pt x="18573" y="11888"/>
                    </a:cubicBezTo>
                    <a:cubicBezTo>
                      <a:pt x="18511" y="11748"/>
                      <a:pt x="18479" y="11614"/>
                      <a:pt x="18497" y="11587"/>
                    </a:cubicBezTo>
                    <a:cubicBezTo>
                      <a:pt x="18516" y="11561"/>
                      <a:pt x="18630" y="11542"/>
                      <a:pt x="18757" y="11542"/>
                    </a:cubicBezTo>
                    <a:cubicBezTo>
                      <a:pt x="19140" y="11542"/>
                      <a:pt x="19856" y="11386"/>
                      <a:pt x="20207" y="11226"/>
                    </a:cubicBezTo>
                    <a:cubicBezTo>
                      <a:pt x="20484" y="11101"/>
                      <a:pt x="20991" y="10684"/>
                      <a:pt x="21003" y="10579"/>
                    </a:cubicBezTo>
                    <a:cubicBezTo>
                      <a:pt x="20998" y="10572"/>
                      <a:pt x="20985" y="10564"/>
                      <a:pt x="20970" y="10557"/>
                    </a:cubicBezTo>
                    <a:cubicBezTo>
                      <a:pt x="20964" y="10555"/>
                      <a:pt x="20951" y="10551"/>
                      <a:pt x="20944" y="10549"/>
                    </a:cubicBezTo>
                    <a:cubicBezTo>
                      <a:pt x="20868" y="10541"/>
                      <a:pt x="20712" y="10540"/>
                      <a:pt x="20534" y="10542"/>
                    </a:cubicBezTo>
                    <a:cubicBezTo>
                      <a:pt x="20294" y="10546"/>
                      <a:pt x="20081" y="10529"/>
                      <a:pt x="20064" y="10504"/>
                    </a:cubicBezTo>
                    <a:cubicBezTo>
                      <a:pt x="20046" y="10479"/>
                      <a:pt x="20197" y="10360"/>
                      <a:pt x="20400" y="10241"/>
                    </a:cubicBezTo>
                    <a:cubicBezTo>
                      <a:pt x="20783" y="10019"/>
                      <a:pt x="21422" y="9444"/>
                      <a:pt x="21422" y="9323"/>
                    </a:cubicBezTo>
                    <a:cubicBezTo>
                      <a:pt x="21422" y="9241"/>
                      <a:pt x="21250" y="9196"/>
                      <a:pt x="20953" y="9195"/>
                    </a:cubicBezTo>
                    <a:cubicBezTo>
                      <a:pt x="20836" y="9194"/>
                      <a:pt x="20721" y="9167"/>
                      <a:pt x="20701" y="9142"/>
                    </a:cubicBezTo>
                    <a:cubicBezTo>
                      <a:pt x="20699" y="9142"/>
                      <a:pt x="20677" y="9142"/>
                      <a:pt x="20676" y="9142"/>
                    </a:cubicBezTo>
                    <a:cubicBezTo>
                      <a:pt x="20672" y="9141"/>
                      <a:pt x="20695" y="9125"/>
                      <a:pt x="20718" y="9097"/>
                    </a:cubicBezTo>
                    <a:cubicBezTo>
                      <a:pt x="20743" y="9044"/>
                      <a:pt x="20804" y="8958"/>
                      <a:pt x="20886" y="8871"/>
                    </a:cubicBezTo>
                    <a:cubicBezTo>
                      <a:pt x="21095" y="8647"/>
                      <a:pt x="21583" y="7797"/>
                      <a:pt x="21531" y="7750"/>
                    </a:cubicBezTo>
                    <a:cubicBezTo>
                      <a:pt x="21516" y="7737"/>
                      <a:pt x="21370" y="7776"/>
                      <a:pt x="21204" y="7833"/>
                    </a:cubicBezTo>
                    <a:cubicBezTo>
                      <a:pt x="21039" y="7890"/>
                      <a:pt x="20765" y="7987"/>
                      <a:pt x="20601" y="8043"/>
                    </a:cubicBezTo>
                    <a:cubicBezTo>
                      <a:pt x="20437" y="8100"/>
                      <a:pt x="20285" y="8134"/>
                      <a:pt x="20257" y="8119"/>
                    </a:cubicBezTo>
                    <a:cubicBezTo>
                      <a:pt x="20230" y="8103"/>
                      <a:pt x="20261" y="7998"/>
                      <a:pt x="20324" y="7885"/>
                    </a:cubicBezTo>
                    <a:cubicBezTo>
                      <a:pt x="20388" y="7773"/>
                      <a:pt x="20442" y="7612"/>
                      <a:pt x="20442" y="7532"/>
                    </a:cubicBezTo>
                    <a:cubicBezTo>
                      <a:pt x="20442" y="7452"/>
                      <a:pt x="20540" y="7205"/>
                      <a:pt x="20668" y="6975"/>
                    </a:cubicBezTo>
                    <a:cubicBezTo>
                      <a:pt x="20911" y="6539"/>
                      <a:pt x="21038" y="6140"/>
                      <a:pt x="21104" y="5621"/>
                    </a:cubicBezTo>
                    <a:lnTo>
                      <a:pt x="21146" y="5312"/>
                    </a:lnTo>
                    <a:lnTo>
                      <a:pt x="20861" y="5515"/>
                    </a:lnTo>
                    <a:cubicBezTo>
                      <a:pt x="20706" y="5625"/>
                      <a:pt x="20518" y="5770"/>
                      <a:pt x="20433" y="5839"/>
                    </a:cubicBezTo>
                    <a:cubicBezTo>
                      <a:pt x="20229" y="6005"/>
                      <a:pt x="20186" y="5923"/>
                      <a:pt x="20291" y="5560"/>
                    </a:cubicBezTo>
                    <a:cubicBezTo>
                      <a:pt x="20356" y="5336"/>
                      <a:pt x="20407" y="4954"/>
                      <a:pt x="20425" y="4635"/>
                    </a:cubicBezTo>
                    <a:lnTo>
                      <a:pt x="20433" y="4432"/>
                    </a:lnTo>
                    <a:cubicBezTo>
                      <a:pt x="20434" y="4320"/>
                      <a:pt x="20429" y="4229"/>
                      <a:pt x="20416" y="4168"/>
                    </a:cubicBezTo>
                    <a:lnTo>
                      <a:pt x="20375" y="3988"/>
                    </a:lnTo>
                    <a:lnTo>
                      <a:pt x="20006" y="4311"/>
                    </a:lnTo>
                    <a:cubicBezTo>
                      <a:pt x="19802" y="4492"/>
                      <a:pt x="19623" y="4630"/>
                      <a:pt x="19604" y="4612"/>
                    </a:cubicBezTo>
                    <a:cubicBezTo>
                      <a:pt x="19584" y="4595"/>
                      <a:pt x="19570" y="4363"/>
                      <a:pt x="19570" y="4101"/>
                    </a:cubicBezTo>
                    <a:cubicBezTo>
                      <a:pt x="19570" y="3666"/>
                      <a:pt x="19486" y="3066"/>
                      <a:pt x="19411" y="2957"/>
                    </a:cubicBezTo>
                    <a:cubicBezTo>
                      <a:pt x="19394" y="2933"/>
                      <a:pt x="19338" y="2969"/>
                      <a:pt x="19285" y="3040"/>
                    </a:cubicBezTo>
                    <a:cubicBezTo>
                      <a:pt x="19233" y="3110"/>
                      <a:pt x="19116" y="3271"/>
                      <a:pt x="19025" y="3393"/>
                    </a:cubicBezTo>
                    <a:cubicBezTo>
                      <a:pt x="18935" y="3515"/>
                      <a:pt x="18841" y="3592"/>
                      <a:pt x="18816" y="3567"/>
                    </a:cubicBezTo>
                    <a:cubicBezTo>
                      <a:pt x="18808" y="3560"/>
                      <a:pt x="18794" y="3536"/>
                      <a:pt x="18782" y="3499"/>
                    </a:cubicBezTo>
                    <a:cubicBezTo>
                      <a:pt x="18782" y="3497"/>
                      <a:pt x="18783" y="3493"/>
                      <a:pt x="18782" y="3491"/>
                    </a:cubicBezTo>
                    <a:cubicBezTo>
                      <a:pt x="18780" y="3485"/>
                      <a:pt x="18776" y="3476"/>
                      <a:pt x="18774" y="3469"/>
                    </a:cubicBezTo>
                    <a:cubicBezTo>
                      <a:pt x="18750" y="3386"/>
                      <a:pt x="18721" y="3262"/>
                      <a:pt x="18698" y="3130"/>
                    </a:cubicBezTo>
                    <a:cubicBezTo>
                      <a:pt x="18604" y="2596"/>
                      <a:pt x="18350" y="2119"/>
                      <a:pt x="18020" y="1866"/>
                    </a:cubicBezTo>
                    <a:lnTo>
                      <a:pt x="17894" y="1768"/>
                    </a:lnTo>
                    <a:lnTo>
                      <a:pt x="17944" y="1986"/>
                    </a:lnTo>
                    <a:cubicBezTo>
                      <a:pt x="18001" y="2214"/>
                      <a:pt x="17999" y="2249"/>
                      <a:pt x="17819" y="3123"/>
                    </a:cubicBezTo>
                    <a:cubicBezTo>
                      <a:pt x="17757" y="3418"/>
                      <a:pt x="17710" y="3754"/>
                      <a:pt x="17710" y="3867"/>
                    </a:cubicBezTo>
                    <a:cubicBezTo>
                      <a:pt x="17710" y="3981"/>
                      <a:pt x="17688" y="4119"/>
                      <a:pt x="17659" y="4168"/>
                    </a:cubicBezTo>
                    <a:cubicBezTo>
                      <a:pt x="17631" y="4218"/>
                      <a:pt x="17578" y="4395"/>
                      <a:pt x="17542" y="4567"/>
                    </a:cubicBezTo>
                    <a:cubicBezTo>
                      <a:pt x="17507" y="4740"/>
                      <a:pt x="17416" y="4988"/>
                      <a:pt x="17341" y="5117"/>
                    </a:cubicBezTo>
                    <a:cubicBezTo>
                      <a:pt x="17266" y="5247"/>
                      <a:pt x="17109" y="5525"/>
                      <a:pt x="16989" y="5733"/>
                    </a:cubicBezTo>
                    <a:cubicBezTo>
                      <a:pt x="16775" y="6107"/>
                      <a:pt x="16703" y="6165"/>
                      <a:pt x="16629" y="6057"/>
                    </a:cubicBezTo>
                    <a:cubicBezTo>
                      <a:pt x="16608" y="6027"/>
                      <a:pt x="16480" y="6163"/>
                      <a:pt x="16335" y="6358"/>
                    </a:cubicBezTo>
                    <a:cubicBezTo>
                      <a:pt x="16191" y="6553"/>
                      <a:pt x="15982" y="6811"/>
                      <a:pt x="15874" y="6930"/>
                    </a:cubicBezTo>
                    <a:cubicBezTo>
                      <a:pt x="15635" y="7195"/>
                      <a:pt x="15556" y="7357"/>
                      <a:pt x="15556" y="7630"/>
                    </a:cubicBezTo>
                    <a:cubicBezTo>
                      <a:pt x="15556" y="7873"/>
                      <a:pt x="15637" y="8026"/>
                      <a:pt x="15832" y="8171"/>
                    </a:cubicBezTo>
                    <a:cubicBezTo>
                      <a:pt x="15961" y="8268"/>
                      <a:pt x="15970" y="8304"/>
                      <a:pt x="15933" y="8585"/>
                    </a:cubicBezTo>
                    <a:cubicBezTo>
                      <a:pt x="15905" y="8798"/>
                      <a:pt x="15864" y="8892"/>
                      <a:pt x="15799" y="8909"/>
                    </a:cubicBezTo>
                    <a:cubicBezTo>
                      <a:pt x="15537" y="8977"/>
                      <a:pt x="15224" y="9160"/>
                      <a:pt x="15120" y="9308"/>
                    </a:cubicBezTo>
                    <a:cubicBezTo>
                      <a:pt x="15056" y="9402"/>
                      <a:pt x="14883" y="9531"/>
                      <a:pt x="14726" y="9601"/>
                    </a:cubicBezTo>
                    <a:lnTo>
                      <a:pt x="14441" y="9729"/>
                    </a:lnTo>
                    <a:lnTo>
                      <a:pt x="14232" y="9518"/>
                    </a:lnTo>
                    <a:cubicBezTo>
                      <a:pt x="14115" y="9403"/>
                      <a:pt x="13902" y="9223"/>
                      <a:pt x="13754" y="9119"/>
                    </a:cubicBezTo>
                    <a:cubicBezTo>
                      <a:pt x="13426" y="8889"/>
                      <a:pt x="13084" y="8439"/>
                      <a:pt x="13168" y="8344"/>
                    </a:cubicBezTo>
                    <a:cubicBezTo>
                      <a:pt x="13200" y="8308"/>
                      <a:pt x="13203" y="8231"/>
                      <a:pt x="13176" y="8171"/>
                    </a:cubicBezTo>
                    <a:cubicBezTo>
                      <a:pt x="13069" y="7933"/>
                      <a:pt x="13116" y="7500"/>
                      <a:pt x="13285" y="7178"/>
                    </a:cubicBezTo>
                    <a:cubicBezTo>
                      <a:pt x="13428" y="6906"/>
                      <a:pt x="13492" y="6841"/>
                      <a:pt x="13754" y="6719"/>
                    </a:cubicBezTo>
                    <a:cubicBezTo>
                      <a:pt x="13922" y="6641"/>
                      <a:pt x="14084" y="6576"/>
                      <a:pt x="14115" y="6576"/>
                    </a:cubicBezTo>
                    <a:cubicBezTo>
                      <a:pt x="14146" y="6576"/>
                      <a:pt x="14275" y="6508"/>
                      <a:pt x="14399" y="6418"/>
                    </a:cubicBezTo>
                    <a:cubicBezTo>
                      <a:pt x="14550" y="6309"/>
                      <a:pt x="14708" y="6248"/>
                      <a:pt x="14885" y="6230"/>
                    </a:cubicBezTo>
                    <a:cubicBezTo>
                      <a:pt x="15029" y="6215"/>
                      <a:pt x="15144" y="6178"/>
                      <a:pt x="15137" y="6147"/>
                    </a:cubicBezTo>
                    <a:cubicBezTo>
                      <a:pt x="15130" y="6116"/>
                      <a:pt x="15251" y="6062"/>
                      <a:pt x="15405" y="6027"/>
                    </a:cubicBezTo>
                    <a:cubicBezTo>
                      <a:pt x="15760" y="5945"/>
                      <a:pt x="15954" y="5826"/>
                      <a:pt x="16025" y="5658"/>
                    </a:cubicBezTo>
                    <a:cubicBezTo>
                      <a:pt x="16106" y="5467"/>
                      <a:pt x="16108" y="5467"/>
                      <a:pt x="15849" y="5621"/>
                    </a:cubicBezTo>
                    <a:cubicBezTo>
                      <a:pt x="15657" y="5735"/>
                      <a:pt x="15512" y="5772"/>
                      <a:pt x="15103" y="5801"/>
                    </a:cubicBezTo>
                    <a:cubicBezTo>
                      <a:pt x="14826" y="5821"/>
                      <a:pt x="14560" y="5849"/>
                      <a:pt x="14508" y="5869"/>
                    </a:cubicBezTo>
                    <a:cubicBezTo>
                      <a:pt x="14455" y="5889"/>
                      <a:pt x="14394" y="5883"/>
                      <a:pt x="14374" y="5854"/>
                    </a:cubicBezTo>
                    <a:cubicBezTo>
                      <a:pt x="14328" y="5786"/>
                      <a:pt x="14562" y="5643"/>
                      <a:pt x="14718" y="5643"/>
                    </a:cubicBezTo>
                    <a:cubicBezTo>
                      <a:pt x="14785" y="5643"/>
                      <a:pt x="14914" y="5569"/>
                      <a:pt x="15003" y="5485"/>
                    </a:cubicBezTo>
                    <a:cubicBezTo>
                      <a:pt x="15193" y="5307"/>
                      <a:pt x="15403" y="5250"/>
                      <a:pt x="15564" y="5327"/>
                    </a:cubicBezTo>
                    <a:cubicBezTo>
                      <a:pt x="15655" y="5371"/>
                      <a:pt x="15673" y="5365"/>
                      <a:pt x="15673" y="5305"/>
                    </a:cubicBezTo>
                    <a:cubicBezTo>
                      <a:pt x="15673" y="5112"/>
                      <a:pt x="15546" y="4950"/>
                      <a:pt x="15338" y="4876"/>
                    </a:cubicBezTo>
                    <a:cubicBezTo>
                      <a:pt x="15218" y="4833"/>
                      <a:pt x="15071" y="4778"/>
                      <a:pt x="15003" y="4748"/>
                    </a:cubicBezTo>
                    <a:cubicBezTo>
                      <a:pt x="14935" y="4718"/>
                      <a:pt x="14828" y="4698"/>
                      <a:pt x="14768" y="4710"/>
                    </a:cubicBezTo>
                    <a:cubicBezTo>
                      <a:pt x="14708" y="4722"/>
                      <a:pt x="14584" y="4699"/>
                      <a:pt x="14492" y="4658"/>
                    </a:cubicBezTo>
                    <a:lnTo>
                      <a:pt x="14324" y="4582"/>
                    </a:lnTo>
                    <a:lnTo>
                      <a:pt x="14626" y="4349"/>
                    </a:lnTo>
                    <a:cubicBezTo>
                      <a:pt x="14986" y="4066"/>
                      <a:pt x="15136" y="3816"/>
                      <a:pt x="15187" y="3424"/>
                    </a:cubicBezTo>
                    <a:cubicBezTo>
                      <a:pt x="15218" y="3185"/>
                      <a:pt x="15263" y="3102"/>
                      <a:pt x="15405" y="2995"/>
                    </a:cubicBezTo>
                    <a:cubicBezTo>
                      <a:pt x="15409" y="2991"/>
                      <a:pt x="15408" y="2990"/>
                      <a:pt x="15413" y="2987"/>
                    </a:cubicBezTo>
                    <a:cubicBezTo>
                      <a:pt x="15424" y="2979"/>
                      <a:pt x="15435" y="2971"/>
                      <a:pt x="15447" y="2965"/>
                    </a:cubicBezTo>
                    <a:cubicBezTo>
                      <a:pt x="15538" y="2909"/>
                      <a:pt x="15642" y="2875"/>
                      <a:pt x="15698" y="2882"/>
                    </a:cubicBezTo>
                    <a:cubicBezTo>
                      <a:pt x="15805" y="2895"/>
                      <a:pt x="15825" y="2941"/>
                      <a:pt x="15841" y="3213"/>
                    </a:cubicBezTo>
                    <a:cubicBezTo>
                      <a:pt x="15851" y="3384"/>
                      <a:pt x="15887" y="3537"/>
                      <a:pt x="15925" y="3559"/>
                    </a:cubicBezTo>
                    <a:cubicBezTo>
                      <a:pt x="15963" y="3581"/>
                      <a:pt x="16109" y="3604"/>
                      <a:pt x="16251" y="3604"/>
                    </a:cubicBezTo>
                    <a:cubicBezTo>
                      <a:pt x="16411" y="3605"/>
                      <a:pt x="16548" y="3637"/>
                      <a:pt x="16620" y="3694"/>
                    </a:cubicBezTo>
                    <a:cubicBezTo>
                      <a:pt x="16732" y="3783"/>
                      <a:pt x="16738" y="3783"/>
                      <a:pt x="16696" y="3657"/>
                    </a:cubicBezTo>
                    <a:cubicBezTo>
                      <a:pt x="16609" y="3394"/>
                      <a:pt x="16623" y="3312"/>
                      <a:pt x="16763" y="3326"/>
                    </a:cubicBezTo>
                    <a:cubicBezTo>
                      <a:pt x="16959" y="3344"/>
                      <a:pt x="16931" y="3310"/>
                      <a:pt x="16578" y="3108"/>
                    </a:cubicBezTo>
                    <a:cubicBezTo>
                      <a:pt x="16279" y="2935"/>
                      <a:pt x="16255" y="2905"/>
                      <a:pt x="16268" y="2731"/>
                    </a:cubicBezTo>
                    <a:cubicBezTo>
                      <a:pt x="16289" y="2454"/>
                      <a:pt x="16066" y="2295"/>
                      <a:pt x="15648" y="2295"/>
                    </a:cubicBezTo>
                    <a:cubicBezTo>
                      <a:pt x="15250" y="2295"/>
                      <a:pt x="14950" y="2425"/>
                      <a:pt x="14835" y="2641"/>
                    </a:cubicBezTo>
                    <a:cubicBezTo>
                      <a:pt x="14787" y="2733"/>
                      <a:pt x="14709" y="2980"/>
                      <a:pt x="14659" y="3190"/>
                    </a:cubicBezTo>
                    <a:cubicBezTo>
                      <a:pt x="14526" y="3762"/>
                      <a:pt x="14301" y="4052"/>
                      <a:pt x="14223" y="3755"/>
                    </a:cubicBezTo>
                    <a:cubicBezTo>
                      <a:pt x="14173" y="3566"/>
                      <a:pt x="14030" y="3517"/>
                      <a:pt x="13729" y="3589"/>
                    </a:cubicBezTo>
                    <a:cubicBezTo>
                      <a:pt x="13357" y="3678"/>
                      <a:pt x="13297" y="3669"/>
                      <a:pt x="13235" y="3521"/>
                    </a:cubicBezTo>
                    <a:cubicBezTo>
                      <a:pt x="13161" y="3347"/>
                      <a:pt x="13118" y="3358"/>
                      <a:pt x="13134" y="3544"/>
                    </a:cubicBezTo>
                    <a:cubicBezTo>
                      <a:pt x="13151" y="3748"/>
                      <a:pt x="13050" y="3844"/>
                      <a:pt x="12774" y="3883"/>
                    </a:cubicBezTo>
                    <a:cubicBezTo>
                      <a:pt x="12592" y="3910"/>
                      <a:pt x="12534" y="3945"/>
                      <a:pt x="12506" y="4048"/>
                    </a:cubicBezTo>
                    <a:cubicBezTo>
                      <a:pt x="12486" y="4120"/>
                      <a:pt x="12486" y="4213"/>
                      <a:pt x="12506" y="4259"/>
                    </a:cubicBezTo>
                    <a:cubicBezTo>
                      <a:pt x="12605" y="4491"/>
                      <a:pt x="12291" y="4434"/>
                      <a:pt x="11969" y="4161"/>
                    </a:cubicBezTo>
                    <a:cubicBezTo>
                      <a:pt x="11765" y="3988"/>
                      <a:pt x="11517" y="3566"/>
                      <a:pt x="11584" y="3506"/>
                    </a:cubicBezTo>
                    <a:cubicBezTo>
                      <a:pt x="11605" y="3487"/>
                      <a:pt x="11727" y="3452"/>
                      <a:pt x="11860" y="3424"/>
                    </a:cubicBezTo>
                    <a:lnTo>
                      <a:pt x="12103" y="3371"/>
                    </a:lnTo>
                    <a:lnTo>
                      <a:pt x="12103" y="3040"/>
                    </a:lnTo>
                    <a:cubicBezTo>
                      <a:pt x="12103" y="2729"/>
                      <a:pt x="12113" y="2700"/>
                      <a:pt x="12296" y="2566"/>
                    </a:cubicBezTo>
                    <a:cubicBezTo>
                      <a:pt x="12529" y="2395"/>
                      <a:pt x="12773" y="1970"/>
                      <a:pt x="12774" y="1731"/>
                    </a:cubicBezTo>
                    <a:cubicBezTo>
                      <a:pt x="12775" y="1469"/>
                      <a:pt x="12629" y="1273"/>
                      <a:pt x="12380" y="1189"/>
                    </a:cubicBezTo>
                    <a:cubicBezTo>
                      <a:pt x="12154" y="1113"/>
                      <a:pt x="11736" y="1102"/>
                      <a:pt x="11517" y="1166"/>
                    </a:cubicBezTo>
                    <a:cubicBezTo>
                      <a:pt x="11432" y="1191"/>
                      <a:pt x="11318" y="1164"/>
                      <a:pt x="11156" y="1068"/>
                    </a:cubicBezTo>
                    <a:cubicBezTo>
                      <a:pt x="10945" y="944"/>
                      <a:pt x="10928" y="913"/>
                      <a:pt x="10955" y="760"/>
                    </a:cubicBezTo>
                    <a:cubicBezTo>
                      <a:pt x="10973" y="662"/>
                      <a:pt x="10959" y="570"/>
                      <a:pt x="10922" y="549"/>
                    </a:cubicBezTo>
                    <a:cubicBezTo>
                      <a:pt x="10806" y="485"/>
                      <a:pt x="10850" y="304"/>
                      <a:pt x="10989" y="271"/>
                    </a:cubicBezTo>
                    <a:cubicBezTo>
                      <a:pt x="11119" y="240"/>
                      <a:pt x="11117" y="243"/>
                      <a:pt x="10972" y="211"/>
                    </a:cubicBezTo>
                    <a:cubicBezTo>
                      <a:pt x="10884" y="191"/>
                      <a:pt x="10833" y="144"/>
                      <a:pt x="10838" y="90"/>
                    </a:cubicBezTo>
                    <a:cubicBezTo>
                      <a:pt x="10842" y="42"/>
                      <a:pt x="10816" y="0"/>
                      <a:pt x="10788" y="0"/>
                    </a:cubicBezTo>
                    <a:close/>
                    <a:moveTo>
                      <a:pt x="10813" y="3604"/>
                    </a:moveTo>
                    <a:cubicBezTo>
                      <a:pt x="10819" y="3600"/>
                      <a:pt x="10825" y="3604"/>
                      <a:pt x="10829" y="3604"/>
                    </a:cubicBezTo>
                    <a:cubicBezTo>
                      <a:pt x="10861" y="3609"/>
                      <a:pt x="10923" y="3724"/>
                      <a:pt x="10972" y="3860"/>
                    </a:cubicBezTo>
                    <a:cubicBezTo>
                      <a:pt x="10987" y="3900"/>
                      <a:pt x="11002" y="3939"/>
                      <a:pt x="11022" y="3980"/>
                    </a:cubicBezTo>
                    <a:cubicBezTo>
                      <a:pt x="11082" y="4104"/>
                      <a:pt x="11171" y="4232"/>
                      <a:pt x="11265" y="4349"/>
                    </a:cubicBezTo>
                    <a:cubicBezTo>
                      <a:pt x="11297" y="4388"/>
                      <a:pt x="11323" y="4426"/>
                      <a:pt x="11357" y="4462"/>
                    </a:cubicBezTo>
                    <a:cubicBezTo>
                      <a:pt x="11390" y="4498"/>
                      <a:pt x="11431" y="4535"/>
                      <a:pt x="11466" y="4567"/>
                    </a:cubicBezTo>
                    <a:cubicBezTo>
                      <a:pt x="11500" y="4600"/>
                      <a:pt x="11532" y="4631"/>
                      <a:pt x="11567" y="4658"/>
                    </a:cubicBezTo>
                    <a:cubicBezTo>
                      <a:pt x="11603" y="4686"/>
                      <a:pt x="11641" y="4711"/>
                      <a:pt x="11676" y="4733"/>
                    </a:cubicBezTo>
                    <a:cubicBezTo>
                      <a:pt x="11798" y="4809"/>
                      <a:pt x="11963" y="4945"/>
                      <a:pt x="12045" y="5041"/>
                    </a:cubicBezTo>
                    <a:cubicBezTo>
                      <a:pt x="12082" y="5085"/>
                      <a:pt x="12120" y="5124"/>
                      <a:pt x="12162" y="5154"/>
                    </a:cubicBezTo>
                    <a:cubicBezTo>
                      <a:pt x="12190" y="5175"/>
                      <a:pt x="12224" y="5192"/>
                      <a:pt x="12254" y="5207"/>
                    </a:cubicBezTo>
                    <a:cubicBezTo>
                      <a:pt x="12285" y="5221"/>
                      <a:pt x="12314" y="5236"/>
                      <a:pt x="12346" y="5244"/>
                    </a:cubicBezTo>
                    <a:cubicBezTo>
                      <a:pt x="12363" y="5249"/>
                      <a:pt x="12380" y="5249"/>
                      <a:pt x="12397" y="5252"/>
                    </a:cubicBezTo>
                    <a:cubicBezTo>
                      <a:pt x="12431" y="5258"/>
                      <a:pt x="12463" y="5261"/>
                      <a:pt x="12489" y="5267"/>
                    </a:cubicBezTo>
                    <a:cubicBezTo>
                      <a:pt x="12515" y="5273"/>
                      <a:pt x="12537" y="5283"/>
                      <a:pt x="12556" y="5290"/>
                    </a:cubicBezTo>
                    <a:cubicBezTo>
                      <a:pt x="12584" y="5300"/>
                      <a:pt x="12602" y="5308"/>
                      <a:pt x="12614" y="5320"/>
                    </a:cubicBezTo>
                    <a:cubicBezTo>
                      <a:pt x="12617" y="5324"/>
                      <a:pt x="12621" y="5331"/>
                      <a:pt x="12623" y="5335"/>
                    </a:cubicBezTo>
                    <a:cubicBezTo>
                      <a:pt x="12639" y="5367"/>
                      <a:pt x="12592" y="5407"/>
                      <a:pt x="12489" y="5455"/>
                    </a:cubicBezTo>
                    <a:cubicBezTo>
                      <a:pt x="12465" y="5466"/>
                      <a:pt x="12440" y="5476"/>
                      <a:pt x="12413" y="5493"/>
                    </a:cubicBezTo>
                    <a:cubicBezTo>
                      <a:pt x="12387" y="5509"/>
                      <a:pt x="12359" y="5531"/>
                      <a:pt x="12330" y="5553"/>
                    </a:cubicBezTo>
                    <a:cubicBezTo>
                      <a:pt x="12271" y="5596"/>
                      <a:pt x="12203" y="5651"/>
                      <a:pt x="12137" y="5711"/>
                    </a:cubicBezTo>
                    <a:cubicBezTo>
                      <a:pt x="12071" y="5771"/>
                      <a:pt x="12005" y="5835"/>
                      <a:pt x="11936" y="5907"/>
                    </a:cubicBezTo>
                    <a:cubicBezTo>
                      <a:pt x="11798" y="6049"/>
                      <a:pt x="11659" y="6211"/>
                      <a:pt x="11533" y="6373"/>
                    </a:cubicBezTo>
                    <a:cubicBezTo>
                      <a:pt x="11470" y="6454"/>
                      <a:pt x="11411" y="6535"/>
                      <a:pt x="11357" y="6614"/>
                    </a:cubicBezTo>
                    <a:cubicBezTo>
                      <a:pt x="11276" y="6732"/>
                      <a:pt x="11206" y="6845"/>
                      <a:pt x="11156" y="6945"/>
                    </a:cubicBezTo>
                    <a:cubicBezTo>
                      <a:pt x="11140" y="6978"/>
                      <a:pt x="11125" y="7013"/>
                      <a:pt x="11114" y="7043"/>
                    </a:cubicBezTo>
                    <a:cubicBezTo>
                      <a:pt x="11061" y="7177"/>
                      <a:pt x="10972" y="7379"/>
                      <a:pt x="10922" y="7494"/>
                    </a:cubicBezTo>
                    <a:cubicBezTo>
                      <a:pt x="10871" y="7609"/>
                      <a:pt x="10818" y="7719"/>
                      <a:pt x="10796" y="7742"/>
                    </a:cubicBezTo>
                    <a:cubicBezTo>
                      <a:pt x="10784" y="7755"/>
                      <a:pt x="10764" y="7743"/>
                      <a:pt x="10737" y="7712"/>
                    </a:cubicBezTo>
                    <a:cubicBezTo>
                      <a:pt x="10724" y="7697"/>
                      <a:pt x="10710" y="7677"/>
                      <a:pt x="10695" y="7652"/>
                    </a:cubicBezTo>
                    <a:cubicBezTo>
                      <a:pt x="10663" y="7603"/>
                      <a:pt x="10622" y="7540"/>
                      <a:pt x="10586" y="7464"/>
                    </a:cubicBezTo>
                    <a:cubicBezTo>
                      <a:pt x="10530" y="7350"/>
                      <a:pt x="10479" y="7217"/>
                      <a:pt x="10427" y="7073"/>
                    </a:cubicBezTo>
                    <a:cubicBezTo>
                      <a:pt x="10414" y="7036"/>
                      <a:pt x="10397" y="6989"/>
                      <a:pt x="10377" y="6945"/>
                    </a:cubicBezTo>
                    <a:cubicBezTo>
                      <a:pt x="10338" y="6858"/>
                      <a:pt x="10282" y="6764"/>
                      <a:pt x="10234" y="6682"/>
                    </a:cubicBezTo>
                    <a:cubicBezTo>
                      <a:pt x="10209" y="6640"/>
                      <a:pt x="10189" y="6601"/>
                      <a:pt x="10167" y="6569"/>
                    </a:cubicBezTo>
                    <a:cubicBezTo>
                      <a:pt x="9914" y="6210"/>
                      <a:pt x="9315" y="5613"/>
                      <a:pt x="9086" y="5485"/>
                    </a:cubicBezTo>
                    <a:cubicBezTo>
                      <a:pt x="9056" y="5469"/>
                      <a:pt x="9033" y="5454"/>
                      <a:pt x="9011" y="5440"/>
                    </a:cubicBezTo>
                    <a:cubicBezTo>
                      <a:pt x="8989" y="5426"/>
                      <a:pt x="8967" y="5414"/>
                      <a:pt x="8952" y="5402"/>
                    </a:cubicBezTo>
                    <a:cubicBezTo>
                      <a:pt x="8938" y="5390"/>
                      <a:pt x="8934" y="5375"/>
                      <a:pt x="8927" y="5365"/>
                    </a:cubicBezTo>
                    <a:cubicBezTo>
                      <a:pt x="8921" y="5355"/>
                      <a:pt x="8918" y="5343"/>
                      <a:pt x="8919" y="5335"/>
                    </a:cubicBezTo>
                    <a:cubicBezTo>
                      <a:pt x="8919" y="5330"/>
                      <a:pt x="8917" y="5331"/>
                      <a:pt x="8919" y="5327"/>
                    </a:cubicBezTo>
                    <a:cubicBezTo>
                      <a:pt x="8921" y="5323"/>
                      <a:pt x="8923" y="5316"/>
                      <a:pt x="8927" y="5312"/>
                    </a:cubicBezTo>
                    <a:cubicBezTo>
                      <a:pt x="8936" y="5304"/>
                      <a:pt x="8953" y="5296"/>
                      <a:pt x="8969" y="5290"/>
                    </a:cubicBezTo>
                    <a:cubicBezTo>
                      <a:pt x="9002" y="5276"/>
                      <a:pt x="9048" y="5271"/>
                      <a:pt x="9112" y="5259"/>
                    </a:cubicBezTo>
                    <a:cubicBezTo>
                      <a:pt x="9136" y="5255"/>
                      <a:pt x="9170" y="5244"/>
                      <a:pt x="9204" y="5229"/>
                    </a:cubicBezTo>
                    <a:cubicBezTo>
                      <a:pt x="9306" y="5184"/>
                      <a:pt x="9435" y="5096"/>
                      <a:pt x="9539" y="5004"/>
                    </a:cubicBezTo>
                    <a:cubicBezTo>
                      <a:pt x="9678" y="4881"/>
                      <a:pt x="9925" y="4671"/>
                      <a:pt x="10084" y="4537"/>
                    </a:cubicBezTo>
                    <a:cubicBezTo>
                      <a:pt x="10211" y="4430"/>
                      <a:pt x="10356" y="4263"/>
                      <a:pt x="10469" y="4101"/>
                    </a:cubicBezTo>
                    <a:cubicBezTo>
                      <a:pt x="10488" y="4074"/>
                      <a:pt x="10511" y="4045"/>
                      <a:pt x="10528" y="4018"/>
                    </a:cubicBezTo>
                    <a:cubicBezTo>
                      <a:pt x="10545" y="3991"/>
                      <a:pt x="10555" y="3968"/>
                      <a:pt x="10570" y="3943"/>
                    </a:cubicBezTo>
                    <a:cubicBezTo>
                      <a:pt x="10624" y="3846"/>
                      <a:pt x="10683" y="3756"/>
                      <a:pt x="10729" y="3694"/>
                    </a:cubicBezTo>
                    <a:cubicBezTo>
                      <a:pt x="10752" y="3663"/>
                      <a:pt x="10771" y="3643"/>
                      <a:pt x="10788" y="3627"/>
                    </a:cubicBezTo>
                    <a:cubicBezTo>
                      <a:pt x="10796" y="3618"/>
                      <a:pt x="10807" y="3608"/>
                      <a:pt x="10813" y="3604"/>
                    </a:cubicBezTo>
                    <a:close/>
                    <a:moveTo>
                      <a:pt x="10771" y="8096"/>
                    </a:moveTo>
                    <a:cubicBezTo>
                      <a:pt x="10816" y="8096"/>
                      <a:pt x="10970" y="8473"/>
                      <a:pt x="10938" y="8502"/>
                    </a:cubicBezTo>
                    <a:cubicBezTo>
                      <a:pt x="10892" y="8544"/>
                      <a:pt x="10613" y="8543"/>
                      <a:pt x="10586" y="8502"/>
                    </a:cubicBezTo>
                    <a:cubicBezTo>
                      <a:pt x="10580" y="8494"/>
                      <a:pt x="10587" y="8474"/>
                      <a:pt x="10595" y="8442"/>
                    </a:cubicBezTo>
                    <a:cubicBezTo>
                      <a:pt x="10597" y="8419"/>
                      <a:pt x="10604" y="8389"/>
                      <a:pt x="10620" y="8359"/>
                    </a:cubicBezTo>
                    <a:cubicBezTo>
                      <a:pt x="10630" y="8330"/>
                      <a:pt x="10644" y="8293"/>
                      <a:pt x="10662" y="8254"/>
                    </a:cubicBezTo>
                    <a:cubicBezTo>
                      <a:pt x="10674" y="8229"/>
                      <a:pt x="10683" y="8212"/>
                      <a:pt x="10695" y="8194"/>
                    </a:cubicBezTo>
                    <a:cubicBezTo>
                      <a:pt x="10723" y="8139"/>
                      <a:pt x="10757" y="8096"/>
                      <a:pt x="10771" y="8096"/>
                    </a:cubicBezTo>
                    <a:close/>
                    <a:moveTo>
                      <a:pt x="10796" y="8864"/>
                    </a:moveTo>
                    <a:cubicBezTo>
                      <a:pt x="10728" y="8864"/>
                      <a:pt x="10660" y="8888"/>
                      <a:pt x="10570" y="8939"/>
                    </a:cubicBezTo>
                    <a:cubicBezTo>
                      <a:pt x="10445" y="9009"/>
                      <a:pt x="10201" y="9067"/>
                      <a:pt x="10033" y="9067"/>
                    </a:cubicBezTo>
                    <a:cubicBezTo>
                      <a:pt x="9409" y="9067"/>
                      <a:pt x="9043" y="9747"/>
                      <a:pt x="9539" y="9985"/>
                    </a:cubicBezTo>
                    <a:cubicBezTo>
                      <a:pt x="9871" y="10144"/>
                      <a:pt x="9821" y="10283"/>
                      <a:pt x="9371" y="10451"/>
                    </a:cubicBezTo>
                    <a:cubicBezTo>
                      <a:pt x="9064" y="10566"/>
                      <a:pt x="8912" y="10578"/>
                      <a:pt x="8693" y="10489"/>
                    </a:cubicBezTo>
                    <a:cubicBezTo>
                      <a:pt x="8537" y="10425"/>
                      <a:pt x="8330" y="10402"/>
                      <a:pt x="8232" y="10436"/>
                    </a:cubicBezTo>
                    <a:cubicBezTo>
                      <a:pt x="7973" y="10525"/>
                      <a:pt x="8015" y="10776"/>
                      <a:pt x="8299" y="10842"/>
                    </a:cubicBezTo>
                    <a:cubicBezTo>
                      <a:pt x="8438" y="10875"/>
                      <a:pt x="8516" y="10954"/>
                      <a:pt x="8483" y="11031"/>
                    </a:cubicBezTo>
                    <a:cubicBezTo>
                      <a:pt x="8452" y="11104"/>
                      <a:pt x="8340" y="11626"/>
                      <a:pt x="8232" y="12189"/>
                    </a:cubicBezTo>
                    <a:cubicBezTo>
                      <a:pt x="8075" y="13002"/>
                      <a:pt x="7971" y="13260"/>
                      <a:pt x="7754" y="13438"/>
                    </a:cubicBezTo>
                    <a:lnTo>
                      <a:pt x="7486" y="13664"/>
                    </a:lnTo>
                    <a:lnTo>
                      <a:pt x="7779" y="13875"/>
                    </a:lnTo>
                    <a:cubicBezTo>
                      <a:pt x="8183" y="14159"/>
                      <a:pt x="8950" y="14160"/>
                      <a:pt x="9355" y="13875"/>
                    </a:cubicBezTo>
                    <a:cubicBezTo>
                      <a:pt x="9656" y="13663"/>
                      <a:pt x="9651" y="13661"/>
                      <a:pt x="9422" y="13491"/>
                    </a:cubicBezTo>
                    <a:cubicBezTo>
                      <a:pt x="9252" y="13365"/>
                      <a:pt x="9122" y="13003"/>
                      <a:pt x="8927" y="12114"/>
                    </a:cubicBezTo>
                    <a:cubicBezTo>
                      <a:pt x="8782" y="11451"/>
                      <a:pt x="8687" y="10886"/>
                      <a:pt x="8718" y="10858"/>
                    </a:cubicBezTo>
                    <a:cubicBezTo>
                      <a:pt x="8821" y="10766"/>
                      <a:pt x="10208" y="10805"/>
                      <a:pt x="10276" y="10903"/>
                    </a:cubicBezTo>
                    <a:cubicBezTo>
                      <a:pt x="10312" y="10956"/>
                      <a:pt x="10195" y="11103"/>
                      <a:pt x="10008" y="11226"/>
                    </a:cubicBezTo>
                    <a:cubicBezTo>
                      <a:pt x="9705" y="11427"/>
                      <a:pt x="9575" y="11621"/>
                      <a:pt x="9388" y="12152"/>
                    </a:cubicBezTo>
                    <a:cubicBezTo>
                      <a:pt x="9284" y="12447"/>
                      <a:pt x="9716" y="13122"/>
                      <a:pt x="10159" y="13356"/>
                    </a:cubicBezTo>
                    <a:cubicBezTo>
                      <a:pt x="10552" y="13564"/>
                      <a:pt x="10578" y="13604"/>
                      <a:pt x="10545" y="14010"/>
                    </a:cubicBezTo>
                    <a:cubicBezTo>
                      <a:pt x="10510" y="14436"/>
                      <a:pt x="10502" y="14442"/>
                      <a:pt x="10134" y="14409"/>
                    </a:cubicBezTo>
                    <a:cubicBezTo>
                      <a:pt x="9760" y="14375"/>
                      <a:pt x="9755" y="14377"/>
                      <a:pt x="9782" y="14793"/>
                    </a:cubicBezTo>
                    <a:cubicBezTo>
                      <a:pt x="9805" y="15137"/>
                      <a:pt x="9857" y="15220"/>
                      <a:pt x="10050" y="15222"/>
                    </a:cubicBezTo>
                    <a:cubicBezTo>
                      <a:pt x="10179" y="15224"/>
                      <a:pt x="10376" y="15285"/>
                      <a:pt x="10494" y="15365"/>
                    </a:cubicBezTo>
                    <a:cubicBezTo>
                      <a:pt x="10681" y="15492"/>
                      <a:pt x="10752" y="15495"/>
                      <a:pt x="11031" y="15365"/>
                    </a:cubicBezTo>
                    <a:cubicBezTo>
                      <a:pt x="11208" y="15283"/>
                      <a:pt x="11450" y="15214"/>
                      <a:pt x="11567" y="15214"/>
                    </a:cubicBezTo>
                    <a:cubicBezTo>
                      <a:pt x="11738" y="15214"/>
                      <a:pt x="11786" y="15135"/>
                      <a:pt x="11793" y="14800"/>
                    </a:cubicBezTo>
                    <a:cubicBezTo>
                      <a:pt x="11802" y="14394"/>
                      <a:pt x="11791" y="14386"/>
                      <a:pt x="11441" y="14417"/>
                    </a:cubicBezTo>
                    <a:cubicBezTo>
                      <a:pt x="11095" y="14448"/>
                      <a:pt x="11080" y="14433"/>
                      <a:pt x="11047" y="14018"/>
                    </a:cubicBezTo>
                    <a:cubicBezTo>
                      <a:pt x="11014" y="13614"/>
                      <a:pt x="11041" y="13565"/>
                      <a:pt x="11466" y="13325"/>
                    </a:cubicBezTo>
                    <a:cubicBezTo>
                      <a:pt x="12293" y="12857"/>
                      <a:pt x="12377" y="11922"/>
                      <a:pt x="11651" y="11309"/>
                    </a:cubicBezTo>
                    <a:cubicBezTo>
                      <a:pt x="11436" y="11127"/>
                      <a:pt x="11292" y="10942"/>
                      <a:pt x="11324" y="10895"/>
                    </a:cubicBezTo>
                    <a:cubicBezTo>
                      <a:pt x="11418" y="10759"/>
                      <a:pt x="12582" y="10796"/>
                      <a:pt x="12715" y="10940"/>
                    </a:cubicBezTo>
                    <a:cubicBezTo>
                      <a:pt x="12917" y="11158"/>
                      <a:pt x="12429" y="13277"/>
                      <a:pt x="12128" y="13491"/>
                    </a:cubicBezTo>
                    <a:cubicBezTo>
                      <a:pt x="11994" y="13586"/>
                      <a:pt x="11914" y="13679"/>
                      <a:pt x="11944" y="13702"/>
                    </a:cubicBezTo>
                    <a:cubicBezTo>
                      <a:pt x="12545" y="14146"/>
                      <a:pt x="13223" y="14212"/>
                      <a:pt x="13712" y="13867"/>
                    </a:cubicBezTo>
                    <a:cubicBezTo>
                      <a:pt x="14024" y="13648"/>
                      <a:pt x="14017" y="13646"/>
                      <a:pt x="13788" y="13483"/>
                    </a:cubicBezTo>
                    <a:cubicBezTo>
                      <a:pt x="13614" y="13361"/>
                      <a:pt x="13495" y="13025"/>
                      <a:pt x="13310" y="12144"/>
                    </a:cubicBezTo>
                    <a:lnTo>
                      <a:pt x="13067" y="10970"/>
                    </a:lnTo>
                    <a:lnTo>
                      <a:pt x="13335" y="10790"/>
                    </a:lnTo>
                    <a:cubicBezTo>
                      <a:pt x="13561" y="10633"/>
                      <a:pt x="13574" y="10590"/>
                      <a:pt x="13427" y="10504"/>
                    </a:cubicBezTo>
                    <a:cubicBezTo>
                      <a:pt x="13219" y="10380"/>
                      <a:pt x="12964" y="10376"/>
                      <a:pt x="12765" y="10489"/>
                    </a:cubicBezTo>
                    <a:cubicBezTo>
                      <a:pt x="12621" y="10571"/>
                      <a:pt x="11681" y="10403"/>
                      <a:pt x="11533" y="10271"/>
                    </a:cubicBezTo>
                    <a:cubicBezTo>
                      <a:pt x="11491" y="10234"/>
                      <a:pt x="11642" y="10137"/>
                      <a:pt x="11869" y="10052"/>
                    </a:cubicBezTo>
                    <a:cubicBezTo>
                      <a:pt x="12167" y="9941"/>
                      <a:pt x="12279" y="9833"/>
                      <a:pt x="12279" y="9669"/>
                    </a:cubicBezTo>
                    <a:cubicBezTo>
                      <a:pt x="12279" y="9343"/>
                      <a:pt x="11956" y="9067"/>
                      <a:pt x="11575" y="9067"/>
                    </a:cubicBezTo>
                    <a:cubicBezTo>
                      <a:pt x="11396" y="9067"/>
                      <a:pt x="11147" y="9009"/>
                      <a:pt x="11022" y="8939"/>
                    </a:cubicBezTo>
                    <a:cubicBezTo>
                      <a:pt x="10932" y="8888"/>
                      <a:pt x="10864" y="8864"/>
                      <a:pt x="10796" y="8864"/>
                    </a:cubicBezTo>
                    <a:close/>
                    <a:moveTo>
                      <a:pt x="11424" y="9172"/>
                    </a:moveTo>
                    <a:cubicBezTo>
                      <a:pt x="11443" y="9171"/>
                      <a:pt x="11456" y="9171"/>
                      <a:pt x="11475" y="9172"/>
                    </a:cubicBezTo>
                    <a:cubicBezTo>
                      <a:pt x="11729" y="9185"/>
                      <a:pt x="11936" y="9363"/>
                      <a:pt x="11936" y="9654"/>
                    </a:cubicBezTo>
                    <a:cubicBezTo>
                      <a:pt x="11936" y="10005"/>
                      <a:pt x="11470" y="10173"/>
                      <a:pt x="11098" y="9955"/>
                    </a:cubicBezTo>
                    <a:cubicBezTo>
                      <a:pt x="10846" y="9807"/>
                      <a:pt x="10773" y="9806"/>
                      <a:pt x="10486" y="9940"/>
                    </a:cubicBezTo>
                    <a:cubicBezTo>
                      <a:pt x="10069" y="10135"/>
                      <a:pt x="10039" y="10132"/>
                      <a:pt x="9757" y="9879"/>
                    </a:cubicBezTo>
                    <a:cubicBezTo>
                      <a:pt x="9544" y="9688"/>
                      <a:pt x="9542" y="9643"/>
                      <a:pt x="9690" y="9443"/>
                    </a:cubicBezTo>
                    <a:cubicBezTo>
                      <a:pt x="9902" y="9155"/>
                      <a:pt x="10300" y="9104"/>
                      <a:pt x="10578" y="9330"/>
                    </a:cubicBezTo>
                    <a:cubicBezTo>
                      <a:pt x="10782" y="9496"/>
                      <a:pt x="10810" y="9496"/>
                      <a:pt x="11005" y="9338"/>
                    </a:cubicBezTo>
                    <a:cubicBezTo>
                      <a:pt x="11138" y="9230"/>
                      <a:pt x="11287" y="9179"/>
                      <a:pt x="11424" y="9172"/>
                    </a:cubicBezTo>
                    <a:close/>
                    <a:moveTo>
                      <a:pt x="8315" y="12460"/>
                    </a:moveTo>
                    <a:cubicBezTo>
                      <a:pt x="8319" y="12459"/>
                      <a:pt x="8328" y="12460"/>
                      <a:pt x="8332" y="12460"/>
                    </a:cubicBezTo>
                    <a:cubicBezTo>
                      <a:pt x="8401" y="12466"/>
                      <a:pt x="8449" y="12624"/>
                      <a:pt x="8449" y="12927"/>
                    </a:cubicBezTo>
                    <a:cubicBezTo>
                      <a:pt x="8449" y="13218"/>
                      <a:pt x="8394" y="13420"/>
                      <a:pt x="8307" y="13446"/>
                    </a:cubicBezTo>
                    <a:cubicBezTo>
                      <a:pt x="8100" y="13508"/>
                      <a:pt x="8029" y="13260"/>
                      <a:pt x="8131" y="12821"/>
                    </a:cubicBezTo>
                    <a:cubicBezTo>
                      <a:pt x="8185" y="12587"/>
                      <a:pt x="8256" y="12473"/>
                      <a:pt x="8315" y="12460"/>
                    </a:cubicBezTo>
                    <a:close/>
                    <a:moveTo>
                      <a:pt x="8785" y="12483"/>
                    </a:moveTo>
                    <a:cubicBezTo>
                      <a:pt x="8893" y="12469"/>
                      <a:pt x="8959" y="12647"/>
                      <a:pt x="8994" y="13055"/>
                    </a:cubicBezTo>
                    <a:cubicBezTo>
                      <a:pt x="9023" y="13383"/>
                      <a:pt x="8873" y="13562"/>
                      <a:pt x="8701" y="13408"/>
                    </a:cubicBezTo>
                    <a:cubicBezTo>
                      <a:pt x="8579" y="13299"/>
                      <a:pt x="8604" y="12569"/>
                      <a:pt x="8734" y="12498"/>
                    </a:cubicBezTo>
                    <a:cubicBezTo>
                      <a:pt x="8751" y="12488"/>
                      <a:pt x="8769" y="12485"/>
                      <a:pt x="8785" y="12483"/>
                    </a:cubicBezTo>
                    <a:close/>
                    <a:moveTo>
                      <a:pt x="12681" y="12754"/>
                    </a:moveTo>
                    <a:cubicBezTo>
                      <a:pt x="12744" y="12756"/>
                      <a:pt x="12799" y="12899"/>
                      <a:pt x="12799" y="13077"/>
                    </a:cubicBezTo>
                    <a:cubicBezTo>
                      <a:pt x="12799" y="13377"/>
                      <a:pt x="12638" y="13557"/>
                      <a:pt x="12489" y="13423"/>
                    </a:cubicBezTo>
                    <a:cubicBezTo>
                      <a:pt x="12387" y="13332"/>
                      <a:pt x="12555" y="12748"/>
                      <a:pt x="12681" y="12754"/>
                    </a:cubicBezTo>
                    <a:close/>
                    <a:moveTo>
                      <a:pt x="13251" y="12829"/>
                    </a:moveTo>
                    <a:cubicBezTo>
                      <a:pt x="13314" y="12818"/>
                      <a:pt x="13390" y="12914"/>
                      <a:pt x="13411" y="13047"/>
                    </a:cubicBezTo>
                    <a:cubicBezTo>
                      <a:pt x="13458" y="13348"/>
                      <a:pt x="13237" y="13583"/>
                      <a:pt x="13134" y="13341"/>
                    </a:cubicBezTo>
                    <a:cubicBezTo>
                      <a:pt x="13043" y="13129"/>
                      <a:pt x="13105" y="12855"/>
                      <a:pt x="13251" y="12829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25" name="Казначейство России"/>
          <p:cNvSpPr txBox="1"/>
          <p:nvPr/>
        </p:nvSpPr>
        <p:spPr>
          <a:xfrm>
            <a:off x="932105" y="44518"/>
            <a:ext cx="9333246" cy="974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defRPr sz="4300" b="1">
                <a:solidFill>
                  <a:srgbClr val="003859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Участники бюджетного процесса, </a:t>
            </a:r>
            <a:r>
              <a:rPr lang="ru-RU" sz="2000" kern="0" dirty="0" err="1" smtClean="0">
                <a:cs typeface="Arial" panose="020B0604020202020204" pitchFamily="34" charset="0"/>
              </a:rPr>
              <a:t>неучастники</a:t>
            </a:r>
            <a:r>
              <a:rPr lang="ru-RU" sz="2000" kern="0" dirty="0" smtClean="0">
                <a:cs typeface="Arial" panose="020B0604020202020204" pitchFamily="34" charset="0"/>
              </a:rPr>
              <a:t> </a:t>
            </a:r>
            <a:r>
              <a:rPr lang="ru-RU" sz="2000" kern="0" dirty="0">
                <a:cs typeface="Arial" panose="020B0604020202020204" pitchFamily="34" charset="0"/>
              </a:rPr>
              <a:t>бюджетного процесса, </a:t>
            </a:r>
          </a:p>
          <a:p>
            <a:pPr defTabSz="412750" hangingPunct="0"/>
            <a:r>
              <a:rPr lang="ru-RU" sz="2000" kern="0" dirty="0">
                <a:cs typeface="Arial" panose="020B0604020202020204" pitchFamily="34" charset="0"/>
              </a:rPr>
              <a:t>которым переданы полномочия получателя бюджетных средств</a:t>
            </a:r>
          </a:p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(операции по перечислению средств в доход федерального бюджета)</a:t>
            </a:r>
            <a:endParaRPr sz="2000" kern="0" dirty="0">
              <a:cs typeface="Arial" panose="020B06040202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308840"/>
              </p:ext>
            </p:extLst>
          </p:nvPr>
        </p:nvGraphicFramePr>
        <p:xfrm>
          <a:off x="834862" y="2973391"/>
          <a:ext cx="5265495" cy="2047127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00223"/>
                <a:gridCol w="1200223"/>
                <a:gridCol w="619470"/>
                <a:gridCol w="851771"/>
                <a:gridCol w="856051"/>
                <a:gridCol w="537757"/>
              </a:tblGrid>
              <a:tr h="40501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0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ГУ Банка России по ЦФО//УФК по</a:t>
                      </a:r>
                      <a:br>
                        <a:rPr lang="ru-RU" altLang="ru-RU" sz="10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</a:br>
                      <a:r>
                        <a:rPr lang="ru-RU" altLang="ru-RU" sz="10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г. Москве г. Москва*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8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8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0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004525988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717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Банк получателя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2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Счет №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0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40102810545370000003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7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 7707089101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 770731005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412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С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ет №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i="0" u="none" strike="noStrike" cap="none" spc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cap="none" spc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03100643000000017300</a:t>
                      </a:r>
                      <a:endParaRPr lang="ru-RU" sz="1000" b="1" i="0" u="none" strike="noStrike" cap="none" spc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654">
                <a:tc rowSpan="3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УФК по г. Москве (УГИБДД ГУ МВД России по г. Москве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л/с </a:t>
                      </a:r>
                      <a:r>
                        <a:rPr kumimoji="0" lang="ru-RU" alt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04731440640)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468">
                <a:tc gridSpan="2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Вид оп.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2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01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127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Срок плат.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337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Наз. пл.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Очер. Плат.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5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54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Получатель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Код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18810177155130056028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Рез. поле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1275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25531"/>
              </p:ext>
            </p:extLst>
          </p:nvPr>
        </p:nvGraphicFramePr>
        <p:xfrm>
          <a:off x="834860" y="4992130"/>
          <a:ext cx="5265496" cy="782775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393808"/>
                <a:gridCol w="696904"/>
                <a:gridCol w="232301"/>
                <a:gridCol w="542036"/>
                <a:gridCol w="774338"/>
                <a:gridCol w="1084073"/>
                <a:gridCol w="542036"/>
              </a:tblGrid>
              <a:tr h="2950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18811630020016000140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45379000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5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Оплата штрафа по постановлению от .... № ….</a:t>
                      </a: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. НДС не облагается.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385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Назначение платежа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6863158" y="2655123"/>
            <a:ext cx="1957584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Единый казначейский счет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863158" y="2372998"/>
            <a:ext cx="2232248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БИК УФК по г. Москве</a:t>
            </a:r>
            <a:endParaRPr lang="ru-RU" sz="11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28" name="Соединительная линия уступом 26"/>
          <p:cNvCxnSpPr>
            <a:stCxn id="27" idx="1"/>
          </p:cNvCxnSpPr>
          <p:nvPr/>
        </p:nvCxnSpPr>
        <p:spPr>
          <a:xfrm flipH="1">
            <a:off x="6179046" y="2503803"/>
            <a:ext cx="684112" cy="1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34"/>
          <p:cNvCxnSpPr>
            <a:stCxn id="26" idx="1"/>
          </p:cNvCxnSpPr>
          <p:nvPr/>
        </p:nvCxnSpPr>
        <p:spPr>
          <a:xfrm flipH="1">
            <a:off x="6187322" y="2785928"/>
            <a:ext cx="675836" cy="1"/>
          </a:xfrm>
          <a:prstGeom prst="straightConnector1">
            <a:avLst/>
          </a:prstGeom>
          <a:ln w="190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41"/>
          <p:cNvCxnSpPr/>
          <p:nvPr/>
        </p:nvCxnSpPr>
        <p:spPr>
          <a:xfrm flipH="1">
            <a:off x="6179046" y="2101131"/>
            <a:ext cx="684112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Курица контур.png" descr="Курица контур.png"/>
          <p:cNvPicPr>
            <a:picLocks noChangeAspect="1"/>
          </p:cNvPicPr>
          <p:nvPr/>
        </p:nvPicPr>
        <p:blipFill rotWithShape="1">
          <a:blip r:embed="rId4" cstate="print">
            <a:alphaModFix amt="17535"/>
            <a:extLst/>
          </a:blip>
          <a:srcRect r="50000"/>
          <a:stretch/>
        </p:blipFill>
        <p:spPr>
          <a:xfrm>
            <a:off x="9583544" y="420209"/>
            <a:ext cx="2608458" cy="586376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Прямоугольник 22"/>
          <p:cNvSpPr/>
          <p:nvPr/>
        </p:nvSpPr>
        <p:spPr>
          <a:xfrm>
            <a:off x="6863158" y="1956374"/>
            <a:ext cx="1957584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Казначейский </a:t>
            </a: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счет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34862" y="6036494"/>
            <a:ext cx="982901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 Neue Medium"/>
              </a:rPr>
              <a:t>*Наименование банка плательщика может быть уточнено. В случае изменения информация будет доведена дополнительно.</a:t>
            </a:r>
            <a:endParaRPr lang="ru-RU" sz="1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 Neue Medium"/>
            </a:endParaRPr>
          </a:p>
        </p:txBody>
      </p:sp>
      <p:cxnSp>
        <p:nvCxnSpPr>
          <p:cNvPr id="25" name="Соединительная линия уступом 41"/>
          <p:cNvCxnSpPr/>
          <p:nvPr/>
        </p:nvCxnSpPr>
        <p:spPr>
          <a:xfrm flipH="1">
            <a:off x="6194619" y="3942281"/>
            <a:ext cx="684112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26"/>
          <p:cNvCxnSpPr/>
          <p:nvPr/>
        </p:nvCxnSpPr>
        <p:spPr>
          <a:xfrm flipH="1">
            <a:off x="6187322" y="3178322"/>
            <a:ext cx="684112" cy="1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оединительная линия уступом 34"/>
          <p:cNvCxnSpPr/>
          <p:nvPr/>
        </p:nvCxnSpPr>
        <p:spPr>
          <a:xfrm flipH="1">
            <a:off x="6202895" y="3506525"/>
            <a:ext cx="675836" cy="1"/>
          </a:xfrm>
          <a:prstGeom prst="straightConnector1">
            <a:avLst/>
          </a:prstGeom>
          <a:ln w="190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6941847" y="3644467"/>
            <a:ext cx="1957584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endParaRPr lang="ru-RU" sz="110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Казначейский </a:t>
            </a: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счет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69584" y="3050141"/>
            <a:ext cx="162095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cs typeface="Times New Roman" panose="02020603050405020304" pitchFamily="18" charset="0"/>
              </a:rPr>
              <a:t>БИК УФК по г. Москве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63158" y="3365406"/>
            <a:ext cx="1951159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ru-RU" sz="1100" dirty="0">
                <a:cs typeface="Times New Roman" panose="02020603050405020304" pitchFamily="18" charset="0"/>
              </a:rPr>
              <a:t>Единый казначейский счет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824941" y="3379472"/>
            <a:ext cx="2268990" cy="221986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817304" y="3757241"/>
            <a:ext cx="2268989" cy="259775"/>
          </a:xfrm>
          <a:prstGeom prst="roundRect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824941" y="3001119"/>
            <a:ext cx="2268989" cy="249282"/>
          </a:xfrm>
          <a:prstGeom prst="roundRect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5495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669479"/>
              </p:ext>
            </p:extLst>
          </p:nvPr>
        </p:nvGraphicFramePr>
        <p:xfrm>
          <a:off x="834861" y="1163068"/>
          <a:ext cx="5265495" cy="18104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8671"/>
                <a:gridCol w="1210066"/>
                <a:gridCol w="627159"/>
                <a:gridCol w="2239599"/>
              </a:tblGrid>
              <a:tr h="2011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 7722088134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 772201001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Сумма</a:t>
                      </a:r>
                      <a:endParaRPr lang="ru-RU" sz="10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50796-45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323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УФК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 г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. Москве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(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РЕДАКЦИЯ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ЖУРНАЛА "НА БОЕВОМ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ПОСТУ«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ВОЙСК НАЦИОНАЛЬНОЙ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ГВАРДИИ 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л/с </a:t>
                      </a:r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0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5</a:t>
                      </a:r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731D11700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Плательщик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323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03212643000000017300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1161">
                <a:tc rowSpan="2" gridSpan="2"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 Банка России по ЦФО//УФК по </a:t>
                      </a:r>
                      <a:b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Москве г. Москва*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004525988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40102810545370000003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Банк </a:t>
                      </a:r>
                      <a:r>
                        <a:rPr kumimoji="0" lang="ru-RU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плательщика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9" name="Линия"/>
          <p:cNvSpPr/>
          <p:nvPr/>
        </p:nvSpPr>
        <p:spPr>
          <a:xfrm flipV="1">
            <a:off x="0" y="1036632"/>
            <a:ext cx="9737124" cy="8404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 hangingPunct="0"/>
            <a:endParaRPr sz="1500" kern="0">
              <a:solidFill>
                <a:srgbClr val="000000"/>
              </a:solidFill>
              <a:latin typeface="Helvetica Neue Medium"/>
              <a:sym typeface="Helvetica Neue Medium"/>
            </a:endParaRPr>
          </a:p>
        </p:txBody>
      </p:sp>
      <p:grpSp>
        <p:nvGrpSpPr>
          <p:cNvPr id="124" name="Группа"/>
          <p:cNvGrpSpPr/>
          <p:nvPr/>
        </p:nvGrpSpPr>
        <p:grpSpPr>
          <a:xfrm>
            <a:off x="130222" y="36384"/>
            <a:ext cx="704640" cy="668796"/>
            <a:chOff x="0" y="0"/>
            <a:chExt cx="1409278" cy="1337591"/>
          </a:xfrm>
        </p:grpSpPr>
        <p:pic>
          <p:nvPicPr>
            <p:cNvPr id="120" name="Снимок экрана 2018-06-05 в 12.52.22.jpg" descr="Снимок экрана 2018-06-05 в 12.52.22.jpg"/>
            <p:cNvPicPr>
              <a:picLocks noChangeAspect="1"/>
            </p:cNvPicPr>
            <p:nvPr/>
          </p:nvPicPr>
          <p:blipFill>
            <a:blip r:embed="rId2" cstate="print">
              <a:extLst/>
            </a:blip>
            <a:stretch>
              <a:fillRect/>
            </a:stretch>
          </p:blipFill>
          <p:spPr>
            <a:xfrm>
              <a:off x="0" y="-1"/>
              <a:ext cx="1409280" cy="13375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3" name="Группа"/>
            <p:cNvGrpSpPr/>
            <p:nvPr/>
          </p:nvGrpSpPr>
          <p:grpSpPr>
            <a:xfrm>
              <a:off x="194485" y="150347"/>
              <a:ext cx="1019876" cy="1138344"/>
              <a:chOff x="-136" y="0"/>
              <a:chExt cx="1019874" cy="1138343"/>
            </a:xfrm>
          </p:grpSpPr>
          <p:sp>
            <p:nvSpPr>
              <p:cNvPr id="121" name="Кружок"/>
              <p:cNvSpPr/>
              <p:nvPr/>
            </p:nvSpPr>
            <p:spPr>
              <a:xfrm>
                <a:off x="314922" y="450343"/>
                <a:ext cx="390201" cy="390201"/>
              </a:xfrm>
              <a:prstGeom prst="ellipse">
                <a:avLst/>
              </a:prstGeom>
              <a:solidFill>
                <a:srgbClr val="013B5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 hangingPunct="0">
                  <a:defRPr sz="3200">
                    <a:solidFill>
                      <a:srgbClr val="FFFFFF"/>
                    </a:solidFill>
                  </a:defRPr>
                </a:pPr>
                <a:endParaRPr sz="1600" kern="0">
                  <a:solidFill>
                    <a:srgbClr val="FFFFFF"/>
                  </a:solidFill>
                  <a:latin typeface="Helvetica Neue Medium"/>
                  <a:sym typeface="Helvetica Neue Medium"/>
                </a:endParaRPr>
              </a:p>
            </p:txBody>
          </p:sp>
          <p:pic>
            <p:nvPicPr>
              <p:cNvPr id="122" name="30688_html_m284ef2b5.png" descr="30688_html_m284ef2b5.png"/>
              <p:cNvPicPr>
                <a:picLocks noChangeAspect="1"/>
              </p:cNvPicPr>
              <p:nvPr/>
            </p:nvPicPr>
            <p:blipFill>
              <a:blip r:embed="rId3" cstate="print">
                <a:extLst/>
              </a:blip>
              <a:srcRect l="812" t="717" r="578" b="410"/>
              <a:stretch>
                <a:fillRect/>
              </a:stretch>
            </p:blipFill>
            <p:spPr>
              <a:xfrm>
                <a:off x="-137" y="0"/>
                <a:ext cx="1019876" cy="1138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582" extrusionOk="0">
                    <a:moveTo>
                      <a:pt x="10788" y="0"/>
                    </a:moveTo>
                    <a:cubicBezTo>
                      <a:pt x="10759" y="0"/>
                      <a:pt x="10737" y="39"/>
                      <a:pt x="10737" y="83"/>
                    </a:cubicBezTo>
                    <a:cubicBezTo>
                      <a:pt x="10737" y="127"/>
                      <a:pt x="10684" y="185"/>
                      <a:pt x="10612" y="211"/>
                    </a:cubicBezTo>
                    <a:cubicBezTo>
                      <a:pt x="10509" y="248"/>
                      <a:pt x="10497" y="253"/>
                      <a:pt x="10578" y="256"/>
                    </a:cubicBezTo>
                    <a:cubicBezTo>
                      <a:pt x="10728" y="261"/>
                      <a:pt x="10763" y="390"/>
                      <a:pt x="10653" y="542"/>
                    </a:cubicBezTo>
                    <a:cubicBezTo>
                      <a:pt x="10575" y="649"/>
                      <a:pt x="10571" y="695"/>
                      <a:pt x="10628" y="790"/>
                    </a:cubicBezTo>
                    <a:cubicBezTo>
                      <a:pt x="10686" y="889"/>
                      <a:pt x="10678" y="914"/>
                      <a:pt x="10586" y="971"/>
                    </a:cubicBezTo>
                    <a:cubicBezTo>
                      <a:pt x="10526" y="1007"/>
                      <a:pt x="10432" y="1081"/>
                      <a:pt x="10377" y="1129"/>
                    </a:cubicBezTo>
                    <a:cubicBezTo>
                      <a:pt x="10306" y="1191"/>
                      <a:pt x="10234" y="1200"/>
                      <a:pt x="10117" y="1174"/>
                    </a:cubicBezTo>
                    <a:cubicBezTo>
                      <a:pt x="9832" y="1108"/>
                      <a:pt x="9308" y="1139"/>
                      <a:pt x="9120" y="1226"/>
                    </a:cubicBezTo>
                    <a:cubicBezTo>
                      <a:pt x="8900" y="1329"/>
                      <a:pt x="8818" y="1448"/>
                      <a:pt x="8818" y="1693"/>
                    </a:cubicBezTo>
                    <a:cubicBezTo>
                      <a:pt x="8818" y="1964"/>
                      <a:pt x="8952" y="2208"/>
                      <a:pt x="9254" y="2498"/>
                    </a:cubicBezTo>
                    <a:cubicBezTo>
                      <a:pt x="9482" y="2717"/>
                      <a:pt x="9518" y="2774"/>
                      <a:pt x="9497" y="2927"/>
                    </a:cubicBezTo>
                    <a:cubicBezTo>
                      <a:pt x="9451" y="3270"/>
                      <a:pt x="9508" y="3386"/>
                      <a:pt x="9757" y="3424"/>
                    </a:cubicBezTo>
                    <a:cubicBezTo>
                      <a:pt x="9881" y="3442"/>
                      <a:pt x="9994" y="3471"/>
                      <a:pt x="10008" y="3491"/>
                    </a:cubicBezTo>
                    <a:cubicBezTo>
                      <a:pt x="10064" y="3572"/>
                      <a:pt x="9813" y="3950"/>
                      <a:pt x="9581" y="4138"/>
                    </a:cubicBezTo>
                    <a:cubicBezTo>
                      <a:pt x="9313" y="4356"/>
                      <a:pt x="9209" y="4370"/>
                      <a:pt x="9179" y="4176"/>
                    </a:cubicBezTo>
                    <a:cubicBezTo>
                      <a:pt x="9150" y="3995"/>
                      <a:pt x="9012" y="3868"/>
                      <a:pt x="8785" y="3830"/>
                    </a:cubicBezTo>
                    <a:cubicBezTo>
                      <a:pt x="8677" y="3812"/>
                      <a:pt x="8561" y="3764"/>
                      <a:pt x="8533" y="3717"/>
                    </a:cubicBezTo>
                    <a:cubicBezTo>
                      <a:pt x="8478" y="3621"/>
                      <a:pt x="8490" y="3418"/>
                      <a:pt x="8550" y="3363"/>
                    </a:cubicBezTo>
                    <a:cubicBezTo>
                      <a:pt x="8609" y="3310"/>
                      <a:pt x="8600" y="3235"/>
                      <a:pt x="8533" y="3235"/>
                    </a:cubicBezTo>
                    <a:cubicBezTo>
                      <a:pt x="8502" y="3235"/>
                      <a:pt x="8478" y="3251"/>
                      <a:pt x="8483" y="3273"/>
                    </a:cubicBezTo>
                    <a:cubicBezTo>
                      <a:pt x="8488" y="3295"/>
                      <a:pt x="8459" y="3377"/>
                      <a:pt x="8424" y="3454"/>
                    </a:cubicBezTo>
                    <a:cubicBezTo>
                      <a:pt x="8353" y="3607"/>
                      <a:pt x="8157" y="3689"/>
                      <a:pt x="8047" y="3612"/>
                    </a:cubicBezTo>
                    <a:cubicBezTo>
                      <a:pt x="7924" y="3525"/>
                      <a:pt x="7662" y="3494"/>
                      <a:pt x="7544" y="3551"/>
                    </a:cubicBezTo>
                    <a:cubicBezTo>
                      <a:pt x="7459" y="3592"/>
                      <a:pt x="7427" y="3657"/>
                      <a:pt x="7427" y="3807"/>
                    </a:cubicBezTo>
                    <a:cubicBezTo>
                      <a:pt x="7427" y="3919"/>
                      <a:pt x="7399" y="4030"/>
                      <a:pt x="7368" y="4048"/>
                    </a:cubicBezTo>
                    <a:cubicBezTo>
                      <a:pt x="7263" y="4106"/>
                      <a:pt x="6974" y="3598"/>
                      <a:pt x="6874" y="3190"/>
                    </a:cubicBezTo>
                    <a:cubicBezTo>
                      <a:pt x="6758" y="2715"/>
                      <a:pt x="6663" y="2535"/>
                      <a:pt x="6472" y="2423"/>
                    </a:cubicBezTo>
                    <a:cubicBezTo>
                      <a:pt x="5949" y="2115"/>
                      <a:pt x="5145" y="2336"/>
                      <a:pt x="5248" y="2761"/>
                    </a:cubicBezTo>
                    <a:cubicBezTo>
                      <a:pt x="5283" y="2905"/>
                      <a:pt x="5263" y="2936"/>
                      <a:pt x="5097" y="3017"/>
                    </a:cubicBezTo>
                    <a:cubicBezTo>
                      <a:pt x="4994" y="3067"/>
                      <a:pt x="4852" y="3153"/>
                      <a:pt x="4771" y="3213"/>
                    </a:cubicBezTo>
                    <a:lnTo>
                      <a:pt x="4620" y="3326"/>
                    </a:lnTo>
                    <a:lnTo>
                      <a:pt x="4762" y="3318"/>
                    </a:lnTo>
                    <a:cubicBezTo>
                      <a:pt x="4910" y="3313"/>
                      <a:pt x="4913" y="3329"/>
                      <a:pt x="4838" y="3627"/>
                    </a:cubicBezTo>
                    <a:cubicBezTo>
                      <a:pt x="4800" y="3779"/>
                      <a:pt x="4801" y="3783"/>
                      <a:pt x="4913" y="3694"/>
                    </a:cubicBezTo>
                    <a:cubicBezTo>
                      <a:pt x="4982" y="3640"/>
                      <a:pt x="5119" y="3604"/>
                      <a:pt x="5257" y="3604"/>
                    </a:cubicBezTo>
                    <a:cubicBezTo>
                      <a:pt x="5592" y="3604"/>
                      <a:pt x="5681" y="3520"/>
                      <a:pt x="5701" y="3183"/>
                    </a:cubicBezTo>
                    <a:cubicBezTo>
                      <a:pt x="5715" y="2936"/>
                      <a:pt x="5730" y="2895"/>
                      <a:pt x="5835" y="2882"/>
                    </a:cubicBezTo>
                    <a:cubicBezTo>
                      <a:pt x="5903" y="2873"/>
                      <a:pt x="6041" y="2922"/>
                      <a:pt x="6137" y="2995"/>
                    </a:cubicBezTo>
                    <a:cubicBezTo>
                      <a:pt x="6285" y="3107"/>
                      <a:pt x="6311" y="3175"/>
                      <a:pt x="6338" y="3446"/>
                    </a:cubicBezTo>
                    <a:cubicBezTo>
                      <a:pt x="6381" y="3870"/>
                      <a:pt x="6545" y="4098"/>
                      <a:pt x="7075" y="4477"/>
                    </a:cubicBezTo>
                    <a:lnTo>
                      <a:pt x="7218" y="4582"/>
                    </a:lnTo>
                    <a:lnTo>
                      <a:pt x="7033" y="4665"/>
                    </a:lnTo>
                    <a:cubicBezTo>
                      <a:pt x="6933" y="4712"/>
                      <a:pt x="6809" y="4736"/>
                      <a:pt x="6757" y="4718"/>
                    </a:cubicBezTo>
                    <a:cubicBezTo>
                      <a:pt x="6705" y="4700"/>
                      <a:pt x="6609" y="4711"/>
                      <a:pt x="6539" y="4740"/>
                    </a:cubicBezTo>
                    <a:cubicBezTo>
                      <a:pt x="6469" y="4770"/>
                      <a:pt x="6325" y="4825"/>
                      <a:pt x="6220" y="4861"/>
                    </a:cubicBezTo>
                    <a:cubicBezTo>
                      <a:pt x="6015" y="4930"/>
                      <a:pt x="5860" y="5089"/>
                      <a:pt x="5860" y="5229"/>
                    </a:cubicBezTo>
                    <a:cubicBezTo>
                      <a:pt x="5860" y="5296"/>
                      <a:pt x="5909" y="5309"/>
                      <a:pt x="6086" y="5305"/>
                    </a:cubicBezTo>
                    <a:cubicBezTo>
                      <a:pt x="6272" y="5300"/>
                      <a:pt x="6358" y="5334"/>
                      <a:pt x="6514" y="5470"/>
                    </a:cubicBezTo>
                    <a:cubicBezTo>
                      <a:pt x="6620" y="5563"/>
                      <a:pt x="6761" y="5643"/>
                      <a:pt x="6824" y="5643"/>
                    </a:cubicBezTo>
                    <a:cubicBezTo>
                      <a:pt x="6975" y="5643"/>
                      <a:pt x="7205" y="5787"/>
                      <a:pt x="7159" y="5854"/>
                    </a:cubicBezTo>
                    <a:cubicBezTo>
                      <a:pt x="7139" y="5883"/>
                      <a:pt x="7086" y="5889"/>
                      <a:pt x="7033" y="5869"/>
                    </a:cubicBezTo>
                    <a:cubicBezTo>
                      <a:pt x="6981" y="5849"/>
                      <a:pt x="6702" y="5816"/>
                      <a:pt x="6421" y="5794"/>
                    </a:cubicBezTo>
                    <a:cubicBezTo>
                      <a:pt x="6015" y="5761"/>
                      <a:pt x="5866" y="5729"/>
                      <a:pt x="5684" y="5621"/>
                    </a:cubicBezTo>
                    <a:cubicBezTo>
                      <a:pt x="5537" y="5533"/>
                      <a:pt x="5449" y="5502"/>
                      <a:pt x="5449" y="5545"/>
                    </a:cubicBezTo>
                    <a:cubicBezTo>
                      <a:pt x="5449" y="5731"/>
                      <a:pt x="5828" y="6004"/>
                      <a:pt x="6086" y="6004"/>
                    </a:cubicBezTo>
                    <a:cubicBezTo>
                      <a:pt x="6152" y="6004"/>
                      <a:pt x="6254" y="6049"/>
                      <a:pt x="6313" y="6102"/>
                    </a:cubicBezTo>
                    <a:cubicBezTo>
                      <a:pt x="6372" y="6155"/>
                      <a:pt x="6537" y="6214"/>
                      <a:pt x="6673" y="6230"/>
                    </a:cubicBezTo>
                    <a:cubicBezTo>
                      <a:pt x="6826" y="6248"/>
                      <a:pt x="7005" y="6319"/>
                      <a:pt x="7142" y="6418"/>
                    </a:cubicBezTo>
                    <a:cubicBezTo>
                      <a:pt x="7265" y="6507"/>
                      <a:pt x="7388" y="6576"/>
                      <a:pt x="7419" y="6576"/>
                    </a:cubicBezTo>
                    <a:cubicBezTo>
                      <a:pt x="7450" y="6576"/>
                      <a:pt x="7602" y="6637"/>
                      <a:pt x="7762" y="6712"/>
                    </a:cubicBezTo>
                    <a:cubicBezTo>
                      <a:pt x="7983" y="6815"/>
                      <a:pt x="8093" y="6910"/>
                      <a:pt x="8215" y="7110"/>
                    </a:cubicBezTo>
                    <a:cubicBezTo>
                      <a:pt x="8400" y="7416"/>
                      <a:pt x="8472" y="7949"/>
                      <a:pt x="8357" y="8141"/>
                    </a:cubicBezTo>
                    <a:cubicBezTo>
                      <a:pt x="8309" y="8223"/>
                      <a:pt x="8307" y="8277"/>
                      <a:pt x="8349" y="8314"/>
                    </a:cubicBezTo>
                    <a:cubicBezTo>
                      <a:pt x="8442" y="8398"/>
                      <a:pt x="8212" y="8750"/>
                      <a:pt x="7905" y="8999"/>
                    </a:cubicBezTo>
                    <a:cubicBezTo>
                      <a:pt x="7759" y="9117"/>
                      <a:pt x="7518" y="9325"/>
                      <a:pt x="7368" y="9458"/>
                    </a:cubicBezTo>
                    <a:lnTo>
                      <a:pt x="7092" y="9699"/>
                    </a:lnTo>
                    <a:lnTo>
                      <a:pt x="6866" y="9631"/>
                    </a:lnTo>
                    <a:cubicBezTo>
                      <a:pt x="6728" y="9589"/>
                      <a:pt x="6539" y="9461"/>
                      <a:pt x="6380" y="9300"/>
                    </a:cubicBezTo>
                    <a:cubicBezTo>
                      <a:pt x="6216" y="9135"/>
                      <a:pt x="6039" y="9005"/>
                      <a:pt x="5894" y="8961"/>
                    </a:cubicBezTo>
                    <a:cubicBezTo>
                      <a:pt x="5670" y="8893"/>
                      <a:pt x="5657" y="8883"/>
                      <a:pt x="5600" y="8585"/>
                    </a:cubicBezTo>
                    <a:lnTo>
                      <a:pt x="5542" y="8277"/>
                    </a:lnTo>
                    <a:lnTo>
                      <a:pt x="5759" y="8089"/>
                    </a:lnTo>
                    <a:cubicBezTo>
                      <a:pt x="5947" y="7927"/>
                      <a:pt x="5978" y="7873"/>
                      <a:pt x="5977" y="7675"/>
                    </a:cubicBezTo>
                    <a:cubicBezTo>
                      <a:pt x="5975" y="7384"/>
                      <a:pt x="5842" y="7139"/>
                      <a:pt x="5374" y="6569"/>
                    </a:cubicBezTo>
                    <a:cubicBezTo>
                      <a:pt x="5169" y="6318"/>
                      <a:pt x="4986" y="6087"/>
                      <a:pt x="4972" y="6050"/>
                    </a:cubicBezTo>
                    <a:cubicBezTo>
                      <a:pt x="4952" y="5996"/>
                      <a:pt x="4937" y="5996"/>
                      <a:pt x="4863" y="6050"/>
                    </a:cubicBezTo>
                    <a:cubicBezTo>
                      <a:pt x="4784" y="6109"/>
                      <a:pt x="4722" y="6036"/>
                      <a:pt x="4419" y="5523"/>
                    </a:cubicBezTo>
                    <a:cubicBezTo>
                      <a:pt x="4056" y="4909"/>
                      <a:pt x="3942" y="4630"/>
                      <a:pt x="3941" y="4349"/>
                    </a:cubicBezTo>
                    <a:cubicBezTo>
                      <a:pt x="3941" y="4257"/>
                      <a:pt x="3918" y="4168"/>
                      <a:pt x="3891" y="4153"/>
                    </a:cubicBezTo>
                    <a:cubicBezTo>
                      <a:pt x="3864" y="4138"/>
                      <a:pt x="3826" y="3978"/>
                      <a:pt x="3807" y="3792"/>
                    </a:cubicBezTo>
                    <a:cubicBezTo>
                      <a:pt x="3788" y="3607"/>
                      <a:pt x="3717" y="3190"/>
                      <a:pt x="3648" y="2867"/>
                    </a:cubicBezTo>
                    <a:cubicBezTo>
                      <a:pt x="3571" y="2504"/>
                      <a:pt x="3534" y="2193"/>
                      <a:pt x="3555" y="2054"/>
                    </a:cubicBezTo>
                    <a:cubicBezTo>
                      <a:pt x="3596" y="1785"/>
                      <a:pt x="3543" y="1767"/>
                      <a:pt x="3329" y="1994"/>
                    </a:cubicBezTo>
                    <a:cubicBezTo>
                      <a:pt x="3045" y="2296"/>
                      <a:pt x="2784" y="2972"/>
                      <a:pt x="2784" y="3393"/>
                    </a:cubicBezTo>
                    <a:cubicBezTo>
                      <a:pt x="2784" y="3476"/>
                      <a:pt x="2762" y="3559"/>
                      <a:pt x="2734" y="3574"/>
                    </a:cubicBezTo>
                    <a:cubicBezTo>
                      <a:pt x="2682" y="3603"/>
                      <a:pt x="2198" y="3060"/>
                      <a:pt x="2198" y="2972"/>
                    </a:cubicBezTo>
                    <a:cubicBezTo>
                      <a:pt x="2198" y="2945"/>
                      <a:pt x="2175" y="2927"/>
                      <a:pt x="2148" y="2927"/>
                    </a:cubicBezTo>
                    <a:cubicBezTo>
                      <a:pt x="2059" y="2927"/>
                      <a:pt x="1972" y="3505"/>
                      <a:pt x="1972" y="4056"/>
                    </a:cubicBezTo>
                    <a:cubicBezTo>
                      <a:pt x="1972" y="4351"/>
                      <a:pt x="1945" y="4599"/>
                      <a:pt x="1921" y="4612"/>
                    </a:cubicBezTo>
                    <a:cubicBezTo>
                      <a:pt x="1896" y="4626"/>
                      <a:pt x="1727" y="4496"/>
                      <a:pt x="1536" y="4326"/>
                    </a:cubicBezTo>
                    <a:cubicBezTo>
                      <a:pt x="1345" y="4157"/>
                      <a:pt x="1163" y="4018"/>
                      <a:pt x="1134" y="4018"/>
                    </a:cubicBezTo>
                    <a:cubicBezTo>
                      <a:pt x="1055" y="4018"/>
                      <a:pt x="1134" y="5248"/>
                      <a:pt x="1234" y="5583"/>
                    </a:cubicBezTo>
                    <a:cubicBezTo>
                      <a:pt x="1282" y="5740"/>
                      <a:pt x="1309" y="5891"/>
                      <a:pt x="1293" y="5914"/>
                    </a:cubicBezTo>
                    <a:cubicBezTo>
                      <a:pt x="1277" y="5937"/>
                      <a:pt x="1173" y="5889"/>
                      <a:pt x="1067" y="5809"/>
                    </a:cubicBezTo>
                    <a:cubicBezTo>
                      <a:pt x="414" y="5317"/>
                      <a:pt x="403" y="5309"/>
                      <a:pt x="404" y="5440"/>
                    </a:cubicBezTo>
                    <a:cubicBezTo>
                      <a:pt x="405" y="5898"/>
                      <a:pt x="654" y="6708"/>
                      <a:pt x="907" y="7065"/>
                    </a:cubicBezTo>
                    <a:cubicBezTo>
                      <a:pt x="998" y="7195"/>
                      <a:pt x="1066" y="7376"/>
                      <a:pt x="1075" y="7509"/>
                    </a:cubicBezTo>
                    <a:cubicBezTo>
                      <a:pt x="1084" y="7633"/>
                      <a:pt x="1143" y="7811"/>
                      <a:pt x="1209" y="7908"/>
                    </a:cubicBezTo>
                    <a:cubicBezTo>
                      <a:pt x="1342" y="8102"/>
                      <a:pt x="1296" y="8190"/>
                      <a:pt x="1100" y="8096"/>
                    </a:cubicBezTo>
                    <a:cubicBezTo>
                      <a:pt x="1035" y="8064"/>
                      <a:pt x="804" y="7982"/>
                      <a:pt x="589" y="7916"/>
                    </a:cubicBezTo>
                    <a:cubicBezTo>
                      <a:pt x="375" y="7851"/>
                      <a:pt x="146" y="7782"/>
                      <a:pt x="86" y="7758"/>
                    </a:cubicBezTo>
                    <a:cubicBezTo>
                      <a:pt x="-7" y="7722"/>
                      <a:pt x="-17" y="7732"/>
                      <a:pt x="19" y="7840"/>
                    </a:cubicBezTo>
                    <a:cubicBezTo>
                      <a:pt x="106" y="8100"/>
                      <a:pt x="412" y="8600"/>
                      <a:pt x="631" y="8849"/>
                    </a:cubicBezTo>
                    <a:cubicBezTo>
                      <a:pt x="756" y="8992"/>
                      <a:pt x="848" y="9128"/>
                      <a:pt x="832" y="9150"/>
                    </a:cubicBezTo>
                    <a:cubicBezTo>
                      <a:pt x="816" y="9173"/>
                      <a:pt x="674" y="9187"/>
                      <a:pt x="522" y="9187"/>
                    </a:cubicBezTo>
                    <a:cubicBezTo>
                      <a:pt x="370" y="9187"/>
                      <a:pt x="201" y="9218"/>
                      <a:pt x="145" y="9255"/>
                    </a:cubicBezTo>
                    <a:cubicBezTo>
                      <a:pt x="52" y="9316"/>
                      <a:pt x="78" y="9357"/>
                      <a:pt x="404" y="9676"/>
                    </a:cubicBezTo>
                    <a:cubicBezTo>
                      <a:pt x="600" y="9869"/>
                      <a:pt x="921" y="10122"/>
                      <a:pt x="1125" y="10241"/>
                    </a:cubicBezTo>
                    <a:cubicBezTo>
                      <a:pt x="1330" y="10360"/>
                      <a:pt x="1489" y="10483"/>
                      <a:pt x="1469" y="10511"/>
                    </a:cubicBezTo>
                    <a:cubicBezTo>
                      <a:pt x="1449" y="10541"/>
                      <a:pt x="1286" y="10548"/>
                      <a:pt x="1100" y="10534"/>
                    </a:cubicBezTo>
                    <a:cubicBezTo>
                      <a:pt x="921" y="10521"/>
                      <a:pt x="721" y="10525"/>
                      <a:pt x="648" y="10542"/>
                    </a:cubicBezTo>
                    <a:lnTo>
                      <a:pt x="522" y="10572"/>
                    </a:lnTo>
                    <a:cubicBezTo>
                      <a:pt x="521" y="10573"/>
                      <a:pt x="522" y="10577"/>
                      <a:pt x="522" y="10579"/>
                    </a:cubicBezTo>
                    <a:cubicBezTo>
                      <a:pt x="522" y="10581"/>
                      <a:pt x="522" y="10584"/>
                      <a:pt x="522" y="10587"/>
                    </a:cubicBezTo>
                    <a:lnTo>
                      <a:pt x="664" y="10752"/>
                    </a:lnTo>
                    <a:cubicBezTo>
                      <a:pt x="985" y="11143"/>
                      <a:pt x="1619" y="11405"/>
                      <a:pt x="2491" y="11505"/>
                    </a:cubicBezTo>
                    <a:cubicBezTo>
                      <a:pt x="2795" y="11539"/>
                      <a:pt x="3046" y="11590"/>
                      <a:pt x="3044" y="11617"/>
                    </a:cubicBezTo>
                    <a:cubicBezTo>
                      <a:pt x="3043" y="11645"/>
                      <a:pt x="2976" y="11844"/>
                      <a:pt x="2902" y="12054"/>
                    </a:cubicBezTo>
                    <a:cubicBezTo>
                      <a:pt x="2774" y="12417"/>
                      <a:pt x="2754" y="12936"/>
                      <a:pt x="2860" y="13032"/>
                    </a:cubicBezTo>
                    <a:cubicBezTo>
                      <a:pt x="2880" y="13050"/>
                      <a:pt x="3064" y="12962"/>
                      <a:pt x="3271" y="12829"/>
                    </a:cubicBezTo>
                    <a:cubicBezTo>
                      <a:pt x="3478" y="12696"/>
                      <a:pt x="3663" y="12607"/>
                      <a:pt x="3681" y="12633"/>
                    </a:cubicBezTo>
                    <a:cubicBezTo>
                      <a:pt x="3700" y="12660"/>
                      <a:pt x="3687" y="12837"/>
                      <a:pt x="3656" y="13032"/>
                    </a:cubicBezTo>
                    <a:cubicBezTo>
                      <a:pt x="3626" y="13227"/>
                      <a:pt x="3610" y="13398"/>
                      <a:pt x="3622" y="13408"/>
                    </a:cubicBezTo>
                    <a:cubicBezTo>
                      <a:pt x="3652" y="13435"/>
                      <a:pt x="3936" y="13293"/>
                      <a:pt x="4167" y="13137"/>
                    </a:cubicBezTo>
                    <a:cubicBezTo>
                      <a:pt x="4276" y="13064"/>
                      <a:pt x="4392" y="13017"/>
                      <a:pt x="4419" y="13032"/>
                    </a:cubicBezTo>
                    <a:cubicBezTo>
                      <a:pt x="4446" y="13047"/>
                      <a:pt x="4469" y="13200"/>
                      <a:pt x="4469" y="13371"/>
                    </a:cubicBezTo>
                    <a:cubicBezTo>
                      <a:pt x="4469" y="13538"/>
                      <a:pt x="4475" y="13674"/>
                      <a:pt x="4486" y="13679"/>
                    </a:cubicBezTo>
                    <a:cubicBezTo>
                      <a:pt x="4572" y="13677"/>
                      <a:pt x="4935" y="13542"/>
                      <a:pt x="5064" y="13461"/>
                    </a:cubicBezTo>
                    <a:cubicBezTo>
                      <a:pt x="5152" y="13406"/>
                      <a:pt x="5226" y="13377"/>
                      <a:pt x="5231" y="13401"/>
                    </a:cubicBezTo>
                    <a:cubicBezTo>
                      <a:pt x="5236" y="13424"/>
                      <a:pt x="5241" y="13471"/>
                      <a:pt x="5248" y="13499"/>
                    </a:cubicBezTo>
                    <a:cubicBezTo>
                      <a:pt x="5256" y="13528"/>
                      <a:pt x="5268" y="13600"/>
                      <a:pt x="5273" y="13657"/>
                    </a:cubicBezTo>
                    <a:cubicBezTo>
                      <a:pt x="5290" y="13893"/>
                      <a:pt x="5368" y="13914"/>
                      <a:pt x="5642" y="13769"/>
                    </a:cubicBezTo>
                    <a:cubicBezTo>
                      <a:pt x="5784" y="13695"/>
                      <a:pt x="5928" y="13596"/>
                      <a:pt x="5969" y="13551"/>
                    </a:cubicBezTo>
                    <a:cubicBezTo>
                      <a:pt x="6070" y="13442"/>
                      <a:pt x="6153" y="13498"/>
                      <a:pt x="6153" y="13679"/>
                    </a:cubicBezTo>
                    <a:cubicBezTo>
                      <a:pt x="6153" y="14037"/>
                      <a:pt x="6337" y="14089"/>
                      <a:pt x="6723" y="13837"/>
                    </a:cubicBezTo>
                    <a:cubicBezTo>
                      <a:pt x="6856" y="13751"/>
                      <a:pt x="6970" y="13679"/>
                      <a:pt x="6983" y="13679"/>
                    </a:cubicBezTo>
                    <a:cubicBezTo>
                      <a:pt x="6992" y="13679"/>
                      <a:pt x="7029" y="13718"/>
                      <a:pt x="7067" y="13769"/>
                    </a:cubicBezTo>
                    <a:cubicBezTo>
                      <a:pt x="6830" y="13318"/>
                      <a:pt x="6740" y="12846"/>
                      <a:pt x="6740" y="12189"/>
                    </a:cubicBezTo>
                    <a:cubicBezTo>
                      <a:pt x="6740" y="11457"/>
                      <a:pt x="6792" y="11169"/>
                      <a:pt x="6991" y="10782"/>
                    </a:cubicBezTo>
                    <a:cubicBezTo>
                      <a:pt x="7340" y="10103"/>
                      <a:pt x="8304" y="9223"/>
                      <a:pt x="9070" y="8886"/>
                    </a:cubicBezTo>
                    <a:cubicBezTo>
                      <a:pt x="9620" y="8644"/>
                      <a:pt x="9846" y="8605"/>
                      <a:pt x="10679" y="8608"/>
                    </a:cubicBezTo>
                    <a:cubicBezTo>
                      <a:pt x="11795" y="8611"/>
                      <a:pt x="11956" y="8642"/>
                      <a:pt x="12749" y="9029"/>
                    </a:cubicBezTo>
                    <a:cubicBezTo>
                      <a:pt x="14546" y="9906"/>
                      <a:pt x="15346" y="11990"/>
                      <a:pt x="14517" y="13642"/>
                    </a:cubicBezTo>
                    <a:cubicBezTo>
                      <a:pt x="14166" y="14342"/>
                      <a:pt x="13751" y="14761"/>
                      <a:pt x="13494" y="14672"/>
                    </a:cubicBezTo>
                    <a:cubicBezTo>
                      <a:pt x="13401" y="14640"/>
                      <a:pt x="13297" y="14683"/>
                      <a:pt x="13260" y="14770"/>
                    </a:cubicBezTo>
                    <a:cubicBezTo>
                      <a:pt x="13223" y="14857"/>
                      <a:pt x="13120" y="14906"/>
                      <a:pt x="13033" y="14875"/>
                    </a:cubicBezTo>
                    <a:cubicBezTo>
                      <a:pt x="12936" y="14842"/>
                      <a:pt x="12853" y="14906"/>
                      <a:pt x="12816" y="15034"/>
                    </a:cubicBezTo>
                    <a:cubicBezTo>
                      <a:pt x="12771" y="15186"/>
                      <a:pt x="12687" y="15231"/>
                      <a:pt x="12522" y="15192"/>
                    </a:cubicBezTo>
                    <a:cubicBezTo>
                      <a:pt x="12352" y="15152"/>
                      <a:pt x="12288" y="15188"/>
                      <a:pt x="12262" y="15350"/>
                    </a:cubicBezTo>
                    <a:cubicBezTo>
                      <a:pt x="12242" y="15471"/>
                      <a:pt x="12093" y="15628"/>
                      <a:pt x="11936" y="15696"/>
                    </a:cubicBezTo>
                    <a:cubicBezTo>
                      <a:pt x="11486" y="15888"/>
                      <a:pt x="10569" y="15935"/>
                      <a:pt x="9883" y="15801"/>
                    </a:cubicBezTo>
                    <a:cubicBezTo>
                      <a:pt x="9314" y="15690"/>
                      <a:pt x="9249" y="15650"/>
                      <a:pt x="9195" y="15372"/>
                    </a:cubicBezTo>
                    <a:cubicBezTo>
                      <a:pt x="9154" y="15167"/>
                      <a:pt x="9105" y="15106"/>
                      <a:pt x="9044" y="15192"/>
                    </a:cubicBezTo>
                    <a:cubicBezTo>
                      <a:pt x="8920" y="15369"/>
                      <a:pt x="8734" y="15253"/>
                      <a:pt x="8734" y="14996"/>
                    </a:cubicBezTo>
                    <a:cubicBezTo>
                      <a:pt x="8734" y="14846"/>
                      <a:pt x="8688" y="14801"/>
                      <a:pt x="8558" y="14845"/>
                    </a:cubicBezTo>
                    <a:cubicBezTo>
                      <a:pt x="8435" y="14887"/>
                      <a:pt x="8356" y="14835"/>
                      <a:pt x="8315" y="14695"/>
                    </a:cubicBezTo>
                    <a:cubicBezTo>
                      <a:pt x="8258" y="14501"/>
                      <a:pt x="8235" y="14505"/>
                      <a:pt x="8047" y="14657"/>
                    </a:cubicBezTo>
                    <a:cubicBezTo>
                      <a:pt x="7859" y="14810"/>
                      <a:pt x="7826" y="14790"/>
                      <a:pt x="7553" y="14469"/>
                    </a:cubicBezTo>
                    <a:cubicBezTo>
                      <a:pt x="7423" y="14316"/>
                      <a:pt x="7313" y="14171"/>
                      <a:pt x="7218" y="14025"/>
                    </a:cubicBezTo>
                    <a:cubicBezTo>
                      <a:pt x="7219" y="14054"/>
                      <a:pt x="7195" y="14072"/>
                      <a:pt x="7151" y="14093"/>
                    </a:cubicBezTo>
                    <a:cubicBezTo>
                      <a:pt x="7096" y="14119"/>
                      <a:pt x="6964" y="14155"/>
                      <a:pt x="6857" y="14176"/>
                    </a:cubicBezTo>
                    <a:cubicBezTo>
                      <a:pt x="6604" y="14225"/>
                      <a:pt x="6277" y="14487"/>
                      <a:pt x="6145" y="14748"/>
                    </a:cubicBezTo>
                    <a:cubicBezTo>
                      <a:pt x="5977" y="15081"/>
                      <a:pt x="5999" y="15574"/>
                      <a:pt x="6204" y="15944"/>
                    </a:cubicBezTo>
                    <a:lnTo>
                      <a:pt x="6371" y="16245"/>
                    </a:lnTo>
                    <a:lnTo>
                      <a:pt x="6547" y="16109"/>
                    </a:lnTo>
                    <a:cubicBezTo>
                      <a:pt x="6735" y="15968"/>
                      <a:pt x="6792" y="15989"/>
                      <a:pt x="6874" y="16230"/>
                    </a:cubicBezTo>
                    <a:cubicBezTo>
                      <a:pt x="6897" y="16297"/>
                      <a:pt x="7039" y="16477"/>
                      <a:pt x="7192" y="16629"/>
                    </a:cubicBezTo>
                    <a:cubicBezTo>
                      <a:pt x="7344" y="16780"/>
                      <a:pt x="7480" y="16937"/>
                      <a:pt x="7494" y="16975"/>
                    </a:cubicBezTo>
                    <a:cubicBezTo>
                      <a:pt x="7531" y="17074"/>
                      <a:pt x="7635" y="16996"/>
                      <a:pt x="7746" y="16787"/>
                    </a:cubicBezTo>
                    <a:cubicBezTo>
                      <a:pt x="7799" y="16686"/>
                      <a:pt x="7861" y="16606"/>
                      <a:pt x="7888" y="16606"/>
                    </a:cubicBezTo>
                    <a:cubicBezTo>
                      <a:pt x="7916" y="16606"/>
                      <a:pt x="7990" y="16686"/>
                      <a:pt x="8056" y="16787"/>
                    </a:cubicBezTo>
                    <a:cubicBezTo>
                      <a:pt x="8185" y="16983"/>
                      <a:pt x="8301" y="17016"/>
                      <a:pt x="8416" y="16892"/>
                    </a:cubicBezTo>
                    <a:cubicBezTo>
                      <a:pt x="8617" y="16674"/>
                      <a:pt x="8646" y="17072"/>
                      <a:pt x="8475" y="17675"/>
                    </a:cubicBezTo>
                    <a:cubicBezTo>
                      <a:pt x="8260" y="18432"/>
                      <a:pt x="7781" y="19223"/>
                      <a:pt x="7125" y="19909"/>
                    </a:cubicBezTo>
                    <a:lnTo>
                      <a:pt x="6832" y="20210"/>
                    </a:lnTo>
                    <a:lnTo>
                      <a:pt x="7125" y="20210"/>
                    </a:lnTo>
                    <a:cubicBezTo>
                      <a:pt x="7311" y="20210"/>
                      <a:pt x="7502" y="20163"/>
                      <a:pt x="7679" y="20082"/>
                    </a:cubicBezTo>
                    <a:cubicBezTo>
                      <a:pt x="7828" y="20014"/>
                      <a:pt x="7965" y="19978"/>
                      <a:pt x="7980" y="20000"/>
                    </a:cubicBezTo>
                    <a:cubicBezTo>
                      <a:pt x="7996" y="20023"/>
                      <a:pt x="7976" y="20162"/>
                      <a:pt x="7938" y="20308"/>
                    </a:cubicBezTo>
                    <a:cubicBezTo>
                      <a:pt x="7901" y="20454"/>
                      <a:pt x="7892" y="20590"/>
                      <a:pt x="7913" y="20609"/>
                    </a:cubicBezTo>
                    <a:cubicBezTo>
                      <a:pt x="7934" y="20628"/>
                      <a:pt x="8108" y="20569"/>
                      <a:pt x="8307" y="20481"/>
                    </a:cubicBezTo>
                    <a:cubicBezTo>
                      <a:pt x="8506" y="20392"/>
                      <a:pt x="8695" y="20334"/>
                      <a:pt x="8718" y="20346"/>
                    </a:cubicBezTo>
                    <a:cubicBezTo>
                      <a:pt x="8741" y="20359"/>
                      <a:pt x="8744" y="20496"/>
                      <a:pt x="8726" y="20654"/>
                    </a:cubicBezTo>
                    <a:cubicBezTo>
                      <a:pt x="8697" y="20911"/>
                      <a:pt x="8702" y="20940"/>
                      <a:pt x="8801" y="20940"/>
                    </a:cubicBezTo>
                    <a:cubicBezTo>
                      <a:pt x="9007" y="20939"/>
                      <a:pt x="9317" y="20839"/>
                      <a:pt x="9589" y="20684"/>
                    </a:cubicBezTo>
                    <a:cubicBezTo>
                      <a:pt x="9739" y="20599"/>
                      <a:pt x="9871" y="20543"/>
                      <a:pt x="9883" y="20564"/>
                    </a:cubicBezTo>
                    <a:cubicBezTo>
                      <a:pt x="9895" y="20584"/>
                      <a:pt x="9943" y="20709"/>
                      <a:pt x="9983" y="20842"/>
                    </a:cubicBezTo>
                    <a:cubicBezTo>
                      <a:pt x="10070" y="21132"/>
                      <a:pt x="10340" y="21449"/>
                      <a:pt x="10586" y="21542"/>
                    </a:cubicBezTo>
                    <a:cubicBezTo>
                      <a:pt x="10739" y="21600"/>
                      <a:pt x="10793" y="21598"/>
                      <a:pt x="10980" y="21512"/>
                    </a:cubicBezTo>
                    <a:cubicBezTo>
                      <a:pt x="11239" y="21393"/>
                      <a:pt x="11455" y="21149"/>
                      <a:pt x="11550" y="20865"/>
                    </a:cubicBezTo>
                    <a:cubicBezTo>
                      <a:pt x="11589" y="20750"/>
                      <a:pt x="11628" y="20624"/>
                      <a:pt x="11642" y="20586"/>
                    </a:cubicBezTo>
                    <a:cubicBezTo>
                      <a:pt x="11659" y="20537"/>
                      <a:pt x="11721" y="20552"/>
                      <a:pt x="11860" y="20647"/>
                    </a:cubicBezTo>
                    <a:cubicBezTo>
                      <a:pt x="12078" y="20796"/>
                      <a:pt x="12482" y="20940"/>
                      <a:pt x="12690" y="20940"/>
                    </a:cubicBezTo>
                    <a:cubicBezTo>
                      <a:pt x="12804" y="20940"/>
                      <a:pt x="12832" y="20917"/>
                      <a:pt x="12832" y="20790"/>
                    </a:cubicBezTo>
                    <a:cubicBezTo>
                      <a:pt x="12832" y="20706"/>
                      <a:pt x="12806" y="20572"/>
                      <a:pt x="12774" y="20496"/>
                    </a:cubicBezTo>
                    <a:cubicBezTo>
                      <a:pt x="12742" y="20420"/>
                      <a:pt x="12724" y="20340"/>
                      <a:pt x="12740" y="20316"/>
                    </a:cubicBezTo>
                    <a:cubicBezTo>
                      <a:pt x="12757" y="20292"/>
                      <a:pt x="12947" y="20351"/>
                      <a:pt x="13159" y="20451"/>
                    </a:cubicBezTo>
                    <a:cubicBezTo>
                      <a:pt x="13383" y="20556"/>
                      <a:pt x="13565" y="20613"/>
                      <a:pt x="13595" y="20586"/>
                    </a:cubicBezTo>
                    <a:cubicBezTo>
                      <a:pt x="13625" y="20559"/>
                      <a:pt x="13620" y="20441"/>
                      <a:pt x="13587" y="20308"/>
                    </a:cubicBezTo>
                    <a:cubicBezTo>
                      <a:pt x="13555" y="20181"/>
                      <a:pt x="13553" y="20059"/>
                      <a:pt x="13578" y="20037"/>
                    </a:cubicBezTo>
                    <a:cubicBezTo>
                      <a:pt x="13603" y="20015"/>
                      <a:pt x="13739" y="20047"/>
                      <a:pt x="13880" y="20105"/>
                    </a:cubicBezTo>
                    <a:cubicBezTo>
                      <a:pt x="14021" y="20162"/>
                      <a:pt x="14261" y="20209"/>
                      <a:pt x="14416" y="20210"/>
                    </a:cubicBezTo>
                    <a:lnTo>
                      <a:pt x="14693" y="20210"/>
                    </a:lnTo>
                    <a:lnTo>
                      <a:pt x="14425" y="19932"/>
                    </a:lnTo>
                    <a:cubicBezTo>
                      <a:pt x="13686" y="19193"/>
                      <a:pt x="13088" y="18119"/>
                      <a:pt x="12966" y="17291"/>
                    </a:cubicBezTo>
                    <a:cubicBezTo>
                      <a:pt x="12935" y="17081"/>
                      <a:pt x="12938" y="16964"/>
                      <a:pt x="12983" y="16922"/>
                    </a:cubicBezTo>
                    <a:cubicBezTo>
                      <a:pt x="12984" y="16920"/>
                      <a:pt x="12983" y="16917"/>
                      <a:pt x="12983" y="16915"/>
                    </a:cubicBezTo>
                    <a:cubicBezTo>
                      <a:pt x="12986" y="16908"/>
                      <a:pt x="12996" y="16905"/>
                      <a:pt x="13000" y="16900"/>
                    </a:cubicBezTo>
                    <a:cubicBezTo>
                      <a:pt x="13012" y="16886"/>
                      <a:pt x="13022" y="16877"/>
                      <a:pt x="13042" y="16884"/>
                    </a:cubicBezTo>
                    <a:cubicBezTo>
                      <a:pt x="13049" y="16887"/>
                      <a:pt x="13059" y="16895"/>
                      <a:pt x="13067" y="16900"/>
                    </a:cubicBezTo>
                    <a:cubicBezTo>
                      <a:pt x="13070" y="16902"/>
                      <a:pt x="13071" y="16905"/>
                      <a:pt x="13075" y="16907"/>
                    </a:cubicBezTo>
                    <a:cubicBezTo>
                      <a:pt x="13097" y="16911"/>
                      <a:pt x="13121" y="16918"/>
                      <a:pt x="13151" y="16930"/>
                    </a:cubicBezTo>
                    <a:cubicBezTo>
                      <a:pt x="13312" y="16997"/>
                      <a:pt x="13376" y="16962"/>
                      <a:pt x="13561" y="16681"/>
                    </a:cubicBezTo>
                    <a:cubicBezTo>
                      <a:pt x="13618" y="16594"/>
                      <a:pt x="13638" y="16600"/>
                      <a:pt x="13779" y="16802"/>
                    </a:cubicBezTo>
                    <a:lnTo>
                      <a:pt x="13939" y="17027"/>
                    </a:lnTo>
                    <a:lnTo>
                      <a:pt x="14232" y="16749"/>
                    </a:lnTo>
                    <a:cubicBezTo>
                      <a:pt x="14392" y="16597"/>
                      <a:pt x="14571" y="16374"/>
                      <a:pt x="14634" y="16252"/>
                    </a:cubicBezTo>
                    <a:cubicBezTo>
                      <a:pt x="14698" y="16130"/>
                      <a:pt x="14763" y="16034"/>
                      <a:pt x="14777" y="16034"/>
                    </a:cubicBezTo>
                    <a:cubicBezTo>
                      <a:pt x="14790" y="16034"/>
                      <a:pt x="14885" y="16076"/>
                      <a:pt x="14986" y="16132"/>
                    </a:cubicBezTo>
                    <a:lnTo>
                      <a:pt x="15170" y="16230"/>
                    </a:lnTo>
                    <a:lnTo>
                      <a:pt x="15338" y="15921"/>
                    </a:lnTo>
                    <a:cubicBezTo>
                      <a:pt x="15597" y="15429"/>
                      <a:pt x="15535" y="14804"/>
                      <a:pt x="15196" y="14477"/>
                    </a:cubicBezTo>
                    <a:cubicBezTo>
                      <a:pt x="15043" y="14330"/>
                      <a:pt x="14676" y="14153"/>
                      <a:pt x="14525" y="14153"/>
                    </a:cubicBezTo>
                    <a:cubicBezTo>
                      <a:pt x="14322" y="14153"/>
                      <a:pt x="14283" y="14051"/>
                      <a:pt x="14408" y="13860"/>
                    </a:cubicBezTo>
                    <a:cubicBezTo>
                      <a:pt x="14544" y="13652"/>
                      <a:pt x="14579" y="13643"/>
                      <a:pt x="14726" y="13792"/>
                    </a:cubicBezTo>
                    <a:cubicBezTo>
                      <a:pt x="14837" y="13903"/>
                      <a:pt x="15028" y="13999"/>
                      <a:pt x="15162" y="14018"/>
                    </a:cubicBezTo>
                    <a:cubicBezTo>
                      <a:pt x="15196" y="14018"/>
                      <a:pt x="15231" y="14012"/>
                      <a:pt x="15254" y="14010"/>
                    </a:cubicBezTo>
                    <a:cubicBezTo>
                      <a:pt x="15268" y="14007"/>
                      <a:pt x="15280" y="14003"/>
                      <a:pt x="15288" y="13995"/>
                    </a:cubicBezTo>
                    <a:cubicBezTo>
                      <a:pt x="15322" y="13964"/>
                      <a:pt x="15350" y="13839"/>
                      <a:pt x="15355" y="13717"/>
                    </a:cubicBezTo>
                    <a:cubicBezTo>
                      <a:pt x="15359" y="13595"/>
                      <a:pt x="15375" y="13478"/>
                      <a:pt x="15380" y="13453"/>
                    </a:cubicBezTo>
                    <a:cubicBezTo>
                      <a:pt x="15385" y="13428"/>
                      <a:pt x="15494" y="13491"/>
                      <a:pt x="15623" y="13596"/>
                    </a:cubicBezTo>
                    <a:cubicBezTo>
                      <a:pt x="15940" y="13853"/>
                      <a:pt x="16131" y="13937"/>
                      <a:pt x="16201" y="13837"/>
                    </a:cubicBezTo>
                    <a:cubicBezTo>
                      <a:pt x="16230" y="13796"/>
                      <a:pt x="16259" y="13688"/>
                      <a:pt x="16260" y="13596"/>
                    </a:cubicBezTo>
                    <a:cubicBezTo>
                      <a:pt x="16261" y="13420"/>
                      <a:pt x="16335" y="13325"/>
                      <a:pt x="16402" y="13423"/>
                    </a:cubicBezTo>
                    <a:cubicBezTo>
                      <a:pt x="16448" y="13489"/>
                      <a:pt x="16886" y="13677"/>
                      <a:pt x="16997" y="13679"/>
                    </a:cubicBezTo>
                    <a:cubicBezTo>
                      <a:pt x="17047" y="13680"/>
                      <a:pt x="17073" y="13588"/>
                      <a:pt x="17073" y="13378"/>
                    </a:cubicBezTo>
                    <a:cubicBezTo>
                      <a:pt x="17073" y="13211"/>
                      <a:pt x="17086" y="13058"/>
                      <a:pt x="17106" y="13040"/>
                    </a:cubicBezTo>
                    <a:cubicBezTo>
                      <a:pt x="17126" y="13023"/>
                      <a:pt x="17224" y="13063"/>
                      <a:pt x="17324" y="13130"/>
                    </a:cubicBezTo>
                    <a:cubicBezTo>
                      <a:pt x="17424" y="13197"/>
                      <a:pt x="17589" y="13294"/>
                      <a:pt x="17693" y="13341"/>
                    </a:cubicBezTo>
                    <a:lnTo>
                      <a:pt x="17886" y="13423"/>
                    </a:lnTo>
                    <a:lnTo>
                      <a:pt x="17886" y="13198"/>
                    </a:lnTo>
                    <a:cubicBezTo>
                      <a:pt x="17886" y="13075"/>
                      <a:pt x="17857" y="12899"/>
                      <a:pt x="17827" y="12806"/>
                    </a:cubicBezTo>
                    <a:cubicBezTo>
                      <a:pt x="17796" y="12710"/>
                      <a:pt x="17798" y="12627"/>
                      <a:pt x="17827" y="12611"/>
                    </a:cubicBezTo>
                    <a:cubicBezTo>
                      <a:pt x="17855" y="12595"/>
                      <a:pt x="18041" y="12691"/>
                      <a:pt x="18238" y="12821"/>
                    </a:cubicBezTo>
                    <a:cubicBezTo>
                      <a:pt x="18434" y="12951"/>
                      <a:pt x="18614" y="13055"/>
                      <a:pt x="18640" y="13055"/>
                    </a:cubicBezTo>
                    <a:cubicBezTo>
                      <a:pt x="18716" y="13055"/>
                      <a:pt x="18767" y="12643"/>
                      <a:pt x="18724" y="12385"/>
                    </a:cubicBezTo>
                    <a:cubicBezTo>
                      <a:pt x="18702" y="12252"/>
                      <a:pt x="18634" y="12028"/>
                      <a:pt x="18573" y="11888"/>
                    </a:cubicBezTo>
                    <a:cubicBezTo>
                      <a:pt x="18511" y="11748"/>
                      <a:pt x="18479" y="11614"/>
                      <a:pt x="18497" y="11587"/>
                    </a:cubicBezTo>
                    <a:cubicBezTo>
                      <a:pt x="18516" y="11561"/>
                      <a:pt x="18630" y="11542"/>
                      <a:pt x="18757" y="11542"/>
                    </a:cubicBezTo>
                    <a:cubicBezTo>
                      <a:pt x="19140" y="11542"/>
                      <a:pt x="19856" y="11386"/>
                      <a:pt x="20207" y="11226"/>
                    </a:cubicBezTo>
                    <a:cubicBezTo>
                      <a:pt x="20484" y="11101"/>
                      <a:pt x="20991" y="10684"/>
                      <a:pt x="21003" y="10579"/>
                    </a:cubicBezTo>
                    <a:cubicBezTo>
                      <a:pt x="20998" y="10572"/>
                      <a:pt x="20985" y="10564"/>
                      <a:pt x="20970" y="10557"/>
                    </a:cubicBezTo>
                    <a:cubicBezTo>
                      <a:pt x="20964" y="10555"/>
                      <a:pt x="20951" y="10551"/>
                      <a:pt x="20944" y="10549"/>
                    </a:cubicBezTo>
                    <a:cubicBezTo>
                      <a:pt x="20868" y="10541"/>
                      <a:pt x="20712" y="10540"/>
                      <a:pt x="20534" y="10542"/>
                    </a:cubicBezTo>
                    <a:cubicBezTo>
                      <a:pt x="20294" y="10546"/>
                      <a:pt x="20081" y="10529"/>
                      <a:pt x="20064" y="10504"/>
                    </a:cubicBezTo>
                    <a:cubicBezTo>
                      <a:pt x="20046" y="10479"/>
                      <a:pt x="20197" y="10360"/>
                      <a:pt x="20400" y="10241"/>
                    </a:cubicBezTo>
                    <a:cubicBezTo>
                      <a:pt x="20783" y="10019"/>
                      <a:pt x="21422" y="9444"/>
                      <a:pt x="21422" y="9323"/>
                    </a:cubicBezTo>
                    <a:cubicBezTo>
                      <a:pt x="21422" y="9241"/>
                      <a:pt x="21250" y="9196"/>
                      <a:pt x="20953" y="9195"/>
                    </a:cubicBezTo>
                    <a:cubicBezTo>
                      <a:pt x="20836" y="9194"/>
                      <a:pt x="20721" y="9167"/>
                      <a:pt x="20701" y="9142"/>
                    </a:cubicBezTo>
                    <a:cubicBezTo>
                      <a:pt x="20699" y="9142"/>
                      <a:pt x="20677" y="9142"/>
                      <a:pt x="20676" y="9142"/>
                    </a:cubicBezTo>
                    <a:cubicBezTo>
                      <a:pt x="20672" y="9141"/>
                      <a:pt x="20695" y="9125"/>
                      <a:pt x="20718" y="9097"/>
                    </a:cubicBezTo>
                    <a:cubicBezTo>
                      <a:pt x="20743" y="9044"/>
                      <a:pt x="20804" y="8958"/>
                      <a:pt x="20886" y="8871"/>
                    </a:cubicBezTo>
                    <a:cubicBezTo>
                      <a:pt x="21095" y="8647"/>
                      <a:pt x="21583" y="7797"/>
                      <a:pt x="21531" y="7750"/>
                    </a:cubicBezTo>
                    <a:cubicBezTo>
                      <a:pt x="21516" y="7737"/>
                      <a:pt x="21370" y="7776"/>
                      <a:pt x="21204" y="7833"/>
                    </a:cubicBezTo>
                    <a:cubicBezTo>
                      <a:pt x="21039" y="7890"/>
                      <a:pt x="20765" y="7987"/>
                      <a:pt x="20601" y="8043"/>
                    </a:cubicBezTo>
                    <a:cubicBezTo>
                      <a:pt x="20437" y="8100"/>
                      <a:pt x="20285" y="8134"/>
                      <a:pt x="20257" y="8119"/>
                    </a:cubicBezTo>
                    <a:cubicBezTo>
                      <a:pt x="20230" y="8103"/>
                      <a:pt x="20261" y="7998"/>
                      <a:pt x="20324" y="7885"/>
                    </a:cubicBezTo>
                    <a:cubicBezTo>
                      <a:pt x="20388" y="7773"/>
                      <a:pt x="20442" y="7612"/>
                      <a:pt x="20442" y="7532"/>
                    </a:cubicBezTo>
                    <a:cubicBezTo>
                      <a:pt x="20442" y="7452"/>
                      <a:pt x="20540" y="7205"/>
                      <a:pt x="20668" y="6975"/>
                    </a:cubicBezTo>
                    <a:cubicBezTo>
                      <a:pt x="20911" y="6539"/>
                      <a:pt x="21038" y="6140"/>
                      <a:pt x="21104" y="5621"/>
                    </a:cubicBezTo>
                    <a:lnTo>
                      <a:pt x="21146" y="5312"/>
                    </a:lnTo>
                    <a:lnTo>
                      <a:pt x="20861" y="5515"/>
                    </a:lnTo>
                    <a:cubicBezTo>
                      <a:pt x="20706" y="5625"/>
                      <a:pt x="20518" y="5770"/>
                      <a:pt x="20433" y="5839"/>
                    </a:cubicBezTo>
                    <a:cubicBezTo>
                      <a:pt x="20229" y="6005"/>
                      <a:pt x="20186" y="5923"/>
                      <a:pt x="20291" y="5560"/>
                    </a:cubicBezTo>
                    <a:cubicBezTo>
                      <a:pt x="20356" y="5336"/>
                      <a:pt x="20407" y="4954"/>
                      <a:pt x="20425" y="4635"/>
                    </a:cubicBezTo>
                    <a:lnTo>
                      <a:pt x="20433" y="4432"/>
                    </a:lnTo>
                    <a:cubicBezTo>
                      <a:pt x="20434" y="4320"/>
                      <a:pt x="20429" y="4229"/>
                      <a:pt x="20416" y="4168"/>
                    </a:cubicBezTo>
                    <a:lnTo>
                      <a:pt x="20375" y="3988"/>
                    </a:lnTo>
                    <a:lnTo>
                      <a:pt x="20006" y="4311"/>
                    </a:lnTo>
                    <a:cubicBezTo>
                      <a:pt x="19802" y="4492"/>
                      <a:pt x="19623" y="4630"/>
                      <a:pt x="19604" y="4612"/>
                    </a:cubicBezTo>
                    <a:cubicBezTo>
                      <a:pt x="19584" y="4595"/>
                      <a:pt x="19570" y="4363"/>
                      <a:pt x="19570" y="4101"/>
                    </a:cubicBezTo>
                    <a:cubicBezTo>
                      <a:pt x="19570" y="3666"/>
                      <a:pt x="19486" y="3066"/>
                      <a:pt x="19411" y="2957"/>
                    </a:cubicBezTo>
                    <a:cubicBezTo>
                      <a:pt x="19394" y="2933"/>
                      <a:pt x="19338" y="2969"/>
                      <a:pt x="19285" y="3040"/>
                    </a:cubicBezTo>
                    <a:cubicBezTo>
                      <a:pt x="19233" y="3110"/>
                      <a:pt x="19116" y="3271"/>
                      <a:pt x="19025" y="3393"/>
                    </a:cubicBezTo>
                    <a:cubicBezTo>
                      <a:pt x="18935" y="3515"/>
                      <a:pt x="18841" y="3592"/>
                      <a:pt x="18816" y="3567"/>
                    </a:cubicBezTo>
                    <a:cubicBezTo>
                      <a:pt x="18808" y="3560"/>
                      <a:pt x="18794" y="3536"/>
                      <a:pt x="18782" y="3499"/>
                    </a:cubicBezTo>
                    <a:cubicBezTo>
                      <a:pt x="18782" y="3497"/>
                      <a:pt x="18783" y="3493"/>
                      <a:pt x="18782" y="3491"/>
                    </a:cubicBezTo>
                    <a:cubicBezTo>
                      <a:pt x="18780" y="3485"/>
                      <a:pt x="18776" y="3476"/>
                      <a:pt x="18774" y="3469"/>
                    </a:cubicBezTo>
                    <a:cubicBezTo>
                      <a:pt x="18750" y="3386"/>
                      <a:pt x="18721" y="3262"/>
                      <a:pt x="18698" y="3130"/>
                    </a:cubicBezTo>
                    <a:cubicBezTo>
                      <a:pt x="18604" y="2596"/>
                      <a:pt x="18350" y="2119"/>
                      <a:pt x="18020" y="1866"/>
                    </a:cubicBezTo>
                    <a:lnTo>
                      <a:pt x="17894" y="1768"/>
                    </a:lnTo>
                    <a:lnTo>
                      <a:pt x="17944" y="1986"/>
                    </a:lnTo>
                    <a:cubicBezTo>
                      <a:pt x="18001" y="2214"/>
                      <a:pt x="17999" y="2249"/>
                      <a:pt x="17819" y="3123"/>
                    </a:cubicBezTo>
                    <a:cubicBezTo>
                      <a:pt x="17757" y="3418"/>
                      <a:pt x="17710" y="3754"/>
                      <a:pt x="17710" y="3867"/>
                    </a:cubicBezTo>
                    <a:cubicBezTo>
                      <a:pt x="17710" y="3981"/>
                      <a:pt x="17688" y="4119"/>
                      <a:pt x="17659" y="4168"/>
                    </a:cubicBezTo>
                    <a:cubicBezTo>
                      <a:pt x="17631" y="4218"/>
                      <a:pt x="17578" y="4395"/>
                      <a:pt x="17542" y="4567"/>
                    </a:cubicBezTo>
                    <a:cubicBezTo>
                      <a:pt x="17507" y="4740"/>
                      <a:pt x="17416" y="4988"/>
                      <a:pt x="17341" y="5117"/>
                    </a:cubicBezTo>
                    <a:cubicBezTo>
                      <a:pt x="17266" y="5247"/>
                      <a:pt x="17109" y="5525"/>
                      <a:pt x="16989" y="5733"/>
                    </a:cubicBezTo>
                    <a:cubicBezTo>
                      <a:pt x="16775" y="6107"/>
                      <a:pt x="16703" y="6165"/>
                      <a:pt x="16629" y="6057"/>
                    </a:cubicBezTo>
                    <a:cubicBezTo>
                      <a:pt x="16608" y="6027"/>
                      <a:pt x="16480" y="6163"/>
                      <a:pt x="16335" y="6358"/>
                    </a:cubicBezTo>
                    <a:cubicBezTo>
                      <a:pt x="16191" y="6553"/>
                      <a:pt x="15982" y="6811"/>
                      <a:pt x="15874" y="6930"/>
                    </a:cubicBezTo>
                    <a:cubicBezTo>
                      <a:pt x="15635" y="7195"/>
                      <a:pt x="15556" y="7357"/>
                      <a:pt x="15556" y="7630"/>
                    </a:cubicBezTo>
                    <a:cubicBezTo>
                      <a:pt x="15556" y="7873"/>
                      <a:pt x="15637" y="8026"/>
                      <a:pt x="15832" y="8171"/>
                    </a:cubicBezTo>
                    <a:cubicBezTo>
                      <a:pt x="15961" y="8268"/>
                      <a:pt x="15970" y="8304"/>
                      <a:pt x="15933" y="8585"/>
                    </a:cubicBezTo>
                    <a:cubicBezTo>
                      <a:pt x="15905" y="8798"/>
                      <a:pt x="15864" y="8892"/>
                      <a:pt x="15799" y="8909"/>
                    </a:cubicBezTo>
                    <a:cubicBezTo>
                      <a:pt x="15537" y="8977"/>
                      <a:pt x="15224" y="9160"/>
                      <a:pt x="15120" y="9308"/>
                    </a:cubicBezTo>
                    <a:cubicBezTo>
                      <a:pt x="15056" y="9402"/>
                      <a:pt x="14883" y="9531"/>
                      <a:pt x="14726" y="9601"/>
                    </a:cubicBezTo>
                    <a:lnTo>
                      <a:pt x="14441" y="9729"/>
                    </a:lnTo>
                    <a:lnTo>
                      <a:pt x="14232" y="9518"/>
                    </a:lnTo>
                    <a:cubicBezTo>
                      <a:pt x="14115" y="9403"/>
                      <a:pt x="13902" y="9223"/>
                      <a:pt x="13754" y="9119"/>
                    </a:cubicBezTo>
                    <a:cubicBezTo>
                      <a:pt x="13426" y="8889"/>
                      <a:pt x="13084" y="8439"/>
                      <a:pt x="13168" y="8344"/>
                    </a:cubicBezTo>
                    <a:cubicBezTo>
                      <a:pt x="13200" y="8308"/>
                      <a:pt x="13203" y="8231"/>
                      <a:pt x="13176" y="8171"/>
                    </a:cubicBezTo>
                    <a:cubicBezTo>
                      <a:pt x="13069" y="7933"/>
                      <a:pt x="13116" y="7500"/>
                      <a:pt x="13285" y="7178"/>
                    </a:cubicBezTo>
                    <a:cubicBezTo>
                      <a:pt x="13428" y="6906"/>
                      <a:pt x="13492" y="6841"/>
                      <a:pt x="13754" y="6719"/>
                    </a:cubicBezTo>
                    <a:cubicBezTo>
                      <a:pt x="13922" y="6641"/>
                      <a:pt x="14084" y="6576"/>
                      <a:pt x="14115" y="6576"/>
                    </a:cubicBezTo>
                    <a:cubicBezTo>
                      <a:pt x="14146" y="6576"/>
                      <a:pt x="14275" y="6508"/>
                      <a:pt x="14399" y="6418"/>
                    </a:cubicBezTo>
                    <a:cubicBezTo>
                      <a:pt x="14550" y="6309"/>
                      <a:pt x="14708" y="6248"/>
                      <a:pt x="14885" y="6230"/>
                    </a:cubicBezTo>
                    <a:cubicBezTo>
                      <a:pt x="15029" y="6215"/>
                      <a:pt x="15144" y="6178"/>
                      <a:pt x="15137" y="6147"/>
                    </a:cubicBezTo>
                    <a:cubicBezTo>
                      <a:pt x="15130" y="6116"/>
                      <a:pt x="15251" y="6062"/>
                      <a:pt x="15405" y="6027"/>
                    </a:cubicBezTo>
                    <a:cubicBezTo>
                      <a:pt x="15760" y="5945"/>
                      <a:pt x="15954" y="5826"/>
                      <a:pt x="16025" y="5658"/>
                    </a:cubicBezTo>
                    <a:cubicBezTo>
                      <a:pt x="16106" y="5467"/>
                      <a:pt x="16108" y="5467"/>
                      <a:pt x="15849" y="5621"/>
                    </a:cubicBezTo>
                    <a:cubicBezTo>
                      <a:pt x="15657" y="5735"/>
                      <a:pt x="15512" y="5772"/>
                      <a:pt x="15103" y="5801"/>
                    </a:cubicBezTo>
                    <a:cubicBezTo>
                      <a:pt x="14826" y="5821"/>
                      <a:pt x="14560" y="5849"/>
                      <a:pt x="14508" y="5869"/>
                    </a:cubicBezTo>
                    <a:cubicBezTo>
                      <a:pt x="14455" y="5889"/>
                      <a:pt x="14394" y="5883"/>
                      <a:pt x="14374" y="5854"/>
                    </a:cubicBezTo>
                    <a:cubicBezTo>
                      <a:pt x="14328" y="5786"/>
                      <a:pt x="14562" y="5643"/>
                      <a:pt x="14718" y="5643"/>
                    </a:cubicBezTo>
                    <a:cubicBezTo>
                      <a:pt x="14785" y="5643"/>
                      <a:pt x="14914" y="5569"/>
                      <a:pt x="15003" y="5485"/>
                    </a:cubicBezTo>
                    <a:cubicBezTo>
                      <a:pt x="15193" y="5307"/>
                      <a:pt x="15403" y="5250"/>
                      <a:pt x="15564" y="5327"/>
                    </a:cubicBezTo>
                    <a:cubicBezTo>
                      <a:pt x="15655" y="5371"/>
                      <a:pt x="15673" y="5365"/>
                      <a:pt x="15673" y="5305"/>
                    </a:cubicBezTo>
                    <a:cubicBezTo>
                      <a:pt x="15673" y="5112"/>
                      <a:pt x="15546" y="4950"/>
                      <a:pt x="15338" y="4876"/>
                    </a:cubicBezTo>
                    <a:cubicBezTo>
                      <a:pt x="15218" y="4833"/>
                      <a:pt x="15071" y="4778"/>
                      <a:pt x="15003" y="4748"/>
                    </a:cubicBezTo>
                    <a:cubicBezTo>
                      <a:pt x="14935" y="4718"/>
                      <a:pt x="14828" y="4698"/>
                      <a:pt x="14768" y="4710"/>
                    </a:cubicBezTo>
                    <a:cubicBezTo>
                      <a:pt x="14708" y="4722"/>
                      <a:pt x="14584" y="4699"/>
                      <a:pt x="14492" y="4658"/>
                    </a:cubicBezTo>
                    <a:lnTo>
                      <a:pt x="14324" y="4582"/>
                    </a:lnTo>
                    <a:lnTo>
                      <a:pt x="14626" y="4349"/>
                    </a:lnTo>
                    <a:cubicBezTo>
                      <a:pt x="14986" y="4066"/>
                      <a:pt x="15136" y="3816"/>
                      <a:pt x="15187" y="3424"/>
                    </a:cubicBezTo>
                    <a:cubicBezTo>
                      <a:pt x="15218" y="3185"/>
                      <a:pt x="15263" y="3102"/>
                      <a:pt x="15405" y="2995"/>
                    </a:cubicBezTo>
                    <a:cubicBezTo>
                      <a:pt x="15409" y="2991"/>
                      <a:pt x="15408" y="2990"/>
                      <a:pt x="15413" y="2987"/>
                    </a:cubicBezTo>
                    <a:cubicBezTo>
                      <a:pt x="15424" y="2979"/>
                      <a:pt x="15435" y="2971"/>
                      <a:pt x="15447" y="2965"/>
                    </a:cubicBezTo>
                    <a:cubicBezTo>
                      <a:pt x="15538" y="2909"/>
                      <a:pt x="15642" y="2875"/>
                      <a:pt x="15698" y="2882"/>
                    </a:cubicBezTo>
                    <a:cubicBezTo>
                      <a:pt x="15805" y="2895"/>
                      <a:pt x="15825" y="2941"/>
                      <a:pt x="15841" y="3213"/>
                    </a:cubicBezTo>
                    <a:cubicBezTo>
                      <a:pt x="15851" y="3384"/>
                      <a:pt x="15887" y="3537"/>
                      <a:pt x="15925" y="3559"/>
                    </a:cubicBezTo>
                    <a:cubicBezTo>
                      <a:pt x="15963" y="3581"/>
                      <a:pt x="16109" y="3604"/>
                      <a:pt x="16251" y="3604"/>
                    </a:cubicBezTo>
                    <a:cubicBezTo>
                      <a:pt x="16411" y="3605"/>
                      <a:pt x="16548" y="3637"/>
                      <a:pt x="16620" y="3694"/>
                    </a:cubicBezTo>
                    <a:cubicBezTo>
                      <a:pt x="16732" y="3783"/>
                      <a:pt x="16738" y="3783"/>
                      <a:pt x="16696" y="3657"/>
                    </a:cubicBezTo>
                    <a:cubicBezTo>
                      <a:pt x="16609" y="3394"/>
                      <a:pt x="16623" y="3312"/>
                      <a:pt x="16763" y="3326"/>
                    </a:cubicBezTo>
                    <a:cubicBezTo>
                      <a:pt x="16959" y="3344"/>
                      <a:pt x="16931" y="3310"/>
                      <a:pt x="16578" y="3108"/>
                    </a:cubicBezTo>
                    <a:cubicBezTo>
                      <a:pt x="16279" y="2935"/>
                      <a:pt x="16255" y="2905"/>
                      <a:pt x="16268" y="2731"/>
                    </a:cubicBezTo>
                    <a:cubicBezTo>
                      <a:pt x="16289" y="2454"/>
                      <a:pt x="16066" y="2295"/>
                      <a:pt x="15648" y="2295"/>
                    </a:cubicBezTo>
                    <a:cubicBezTo>
                      <a:pt x="15250" y="2295"/>
                      <a:pt x="14950" y="2425"/>
                      <a:pt x="14835" y="2641"/>
                    </a:cubicBezTo>
                    <a:cubicBezTo>
                      <a:pt x="14787" y="2733"/>
                      <a:pt x="14709" y="2980"/>
                      <a:pt x="14659" y="3190"/>
                    </a:cubicBezTo>
                    <a:cubicBezTo>
                      <a:pt x="14526" y="3762"/>
                      <a:pt x="14301" y="4052"/>
                      <a:pt x="14223" y="3755"/>
                    </a:cubicBezTo>
                    <a:cubicBezTo>
                      <a:pt x="14173" y="3566"/>
                      <a:pt x="14030" y="3517"/>
                      <a:pt x="13729" y="3589"/>
                    </a:cubicBezTo>
                    <a:cubicBezTo>
                      <a:pt x="13357" y="3678"/>
                      <a:pt x="13297" y="3669"/>
                      <a:pt x="13235" y="3521"/>
                    </a:cubicBezTo>
                    <a:cubicBezTo>
                      <a:pt x="13161" y="3347"/>
                      <a:pt x="13118" y="3358"/>
                      <a:pt x="13134" y="3544"/>
                    </a:cubicBezTo>
                    <a:cubicBezTo>
                      <a:pt x="13151" y="3748"/>
                      <a:pt x="13050" y="3844"/>
                      <a:pt x="12774" y="3883"/>
                    </a:cubicBezTo>
                    <a:cubicBezTo>
                      <a:pt x="12592" y="3910"/>
                      <a:pt x="12534" y="3945"/>
                      <a:pt x="12506" y="4048"/>
                    </a:cubicBezTo>
                    <a:cubicBezTo>
                      <a:pt x="12486" y="4120"/>
                      <a:pt x="12486" y="4213"/>
                      <a:pt x="12506" y="4259"/>
                    </a:cubicBezTo>
                    <a:cubicBezTo>
                      <a:pt x="12605" y="4491"/>
                      <a:pt x="12291" y="4434"/>
                      <a:pt x="11969" y="4161"/>
                    </a:cubicBezTo>
                    <a:cubicBezTo>
                      <a:pt x="11765" y="3988"/>
                      <a:pt x="11517" y="3566"/>
                      <a:pt x="11584" y="3506"/>
                    </a:cubicBezTo>
                    <a:cubicBezTo>
                      <a:pt x="11605" y="3487"/>
                      <a:pt x="11727" y="3452"/>
                      <a:pt x="11860" y="3424"/>
                    </a:cubicBezTo>
                    <a:lnTo>
                      <a:pt x="12103" y="3371"/>
                    </a:lnTo>
                    <a:lnTo>
                      <a:pt x="12103" y="3040"/>
                    </a:lnTo>
                    <a:cubicBezTo>
                      <a:pt x="12103" y="2729"/>
                      <a:pt x="12113" y="2700"/>
                      <a:pt x="12296" y="2566"/>
                    </a:cubicBezTo>
                    <a:cubicBezTo>
                      <a:pt x="12529" y="2395"/>
                      <a:pt x="12773" y="1970"/>
                      <a:pt x="12774" y="1731"/>
                    </a:cubicBezTo>
                    <a:cubicBezTo>
                      <a:pt x="12775" y="1469"/>
                      <a:pt x="12629" y="1273"/>
                      <a:pt x="12380" y="1189"/>
                    </a:cubicBezTo>
                    <a:cubicBezTo>
                      <a:pt x="12154" y="1113"/>
                      <a:pt x="11736" y="1102"/>
                      <a:pt x="11517" y="1166"/>
                    </a:cubicBezTo>
                    <a:cubicBezTo>
                      <a:pt x="11432" y="1191"/>
                      <a:pt x="11318" y="1164"/>
                      <a:pt x="11156" y="1068"/>
                    </a:cubicBezTo>
                    <a:cubicBezTo>
                      <a:pt x="10945" y="944"/>
                      <a:pt x="10928" y="913"/>
                      <a:pt x="10955" y="760"/>
                    </a:cubicBezTo>
                    <a:cubicBezTo>
                      <a:pt x="10973" y="662"/>
                      <a:pt x="10959" y="570"/>
                      <a:pt x="10922" y="549"/>
                    </a:cubicBezTo>
                    <a:cubicBezTo>
                      <a:pt x="10806" y="485"/>
                      <a:pt x="10850" y="304"/>
                      <a:pt x="10989" y="271"/>
                    </a:cubicBezTo>
                    <a:cubicBezTo>
                      <a:pt x="11119" y="240"/>
                      <a:pt x="11117" y="243"/>
                      <a:pt x="10972" y="211"/>
                    </a:cubicBezTo>
                    <a:cubicBezTo>
                      <a:pt x="10884" y="191"/>
                      <a:pt x="10833" y="144"/>
                      <a:pt x="10838" y="90"/>
                    </a:cubicBezTo>
                    <a:cubicBezTo>
                      <a:pt x="10842" y="42"/>
                      <a:pt x="10816" y="0"/>
                      <a:pt x="10788" y="0"/>
                    </a:cubicBezTo>
                    <a:close/>
                    <a:moveTo>
                      <a:pt x="10813" y="3604"/>
                    </a:moveTo>
                    <a:cubicBezTo>
                      <a:pt x="10819" y="3600"/>
                      <a:pt x="10825" y="3604"/>
                      <a:pt x="10829" y="3604"/>
                    </a:cubicBezTo>
                    <a:cubicBezTo>
                      <a:pt x="10861" y="3609"/>
                      <a:pt x="10923" y="3724"/>
                      <a:pt x="10972" y="3860"/>
                    </a:cubicBezTo>
                    <a:cubicBezTo>
                      <a:pt x="10987" y="3900"/>
                      <a:pt x="11002" y="3939"/>
                      <a:pt x="11022" y="3980"/>
                    </a:cubicBezTo>
                    <a:cubicBezTo>
                      <a:pt x="11082" y="4104"/>
                      <a:pt x="11171" y="4232"/>
                      <a:pt x="11265" y="4349"/>
                    </a:cubicBezTo>
                    <a:cubicBezTo>
                      <a:pt x="11297" y="4388"/>
                      <a:pt x="11323" y="4426"/>
                      <a:pt x="11357" y="4462"/>
                    </a:cubicBezTo>
                    <a:cubicBezTo>
                      <a:pt x="11390" y="4498"/>
                      <a:pt x="11431" y="4535"/>
                      <a:pt x="11466" y="4567"/>
                    </a:cubicBezTo>
                    <a:cubicBezTo>
                      <a:pt x="11500" y="4600"/>
                      <a:pt x="11532" y="4631"/>
                      <a:pt x="11567" y="4658"/>
                    </a:cubicBezTo>
                    <a:cubicBezTo>
                      <a:pt x="11603" y="4686"/>
                      <a:pt x="11641" y="4711"/>
                      <a:pt x="11676" y="4733"/>
                    </a:cubicBezTo>
                    <a:cubicBezTo>
                      <a:pt x="11798" y="4809"/>
                      <a:pt x="11963" y="4945"/>
                      <a:pt x="12045" y="5041"/>
                    </a:cubicBezTo>
                    <a:cubicBezTo>
                      <a:pt x="12082" y="5085"/>
                      <a:pt x="12120" y="5124"/>
                      <a:pt x="12162" y="5154"/>
                    </a:cubicBezTo>
                    <a:cubicBezTo>
                      <a:pt x="12190" y="5175"/>
                      <a:pt x="12224" y="5192"/>
                      <a:pt x="12254" y="5207"/>
                    </a:cubicBezTo>
                    <a:cubicBezTo>
                      <a:pt x="12285" y="5221"/>
                      <a:pt x="12314" y="5236"/>
                      <a:pt x="12346" y="5244"/>
                    </a:cubicBezTo>
                    <a:cubicBezTo>
                      <a:pt x="12363" y="5249"/>
                      <a:pt x="12380" y="5249"/>
                      <a:pt x="12397" y="5252"/>
                    </a:cubicBezTo>
                    <a:cubicBezTo>
                      <a:pt x="12431" y="5258"/>
                      <a:pt x="12463" y="5261"/>
                      <a:pt x="12489" y="5267"/>
                    </a:cubicBezTo>
                    <a:cubicBezTo>
                      <a:pt x="12515" y="5273"/>
                      <a:pt x="12537" y="5283"/>
                      <a:pt x="12556" y="5290"/>
                    </a:cubicBezTo>
                    <a:cubicBezTo>
                      <a:pt x="12584" y="5300"/>
                      <a:pt x="12602" y="5308"/>
                      <a:pt x="12614" y="5320"/>
                    </a:cubicBezTo>
                    <a:cubicBezTo>
                      <a:pt x="12617" y="5324"/>
                      <a:pt x="12621" y="5331"/>
                      <a:pt x="12623" y="5335"/>
                    </a:cubicBezTo>
                    <a:cubicBezTo>
                      <a:pt x="12639" y="5367"/>
                      <a:pt x="12592" y="5407"/>
                      <a:pt x="12489" y="5455"/>
                    </a:cubicBezTo>
                    <a:cubicBezTo>
                      <a:pt x="12465" y="5466"/>
                      <a:pt x="12440" y="5476"/>
                      <a:pt x="12413" y="5493"/>
                    </a:cubicBezTo>
                    <a:cubicBezTo>
                      <a:pt x="12387" y="5509"/>
                      <a:pt x="12359" y="5531"/>
                      <a:pt x="12330" y="5553"/>
                    </a:cubicBezTo>
                    <a:cubicBezTo>
                      <a:pt x="12271" y="5596"/>
                      <a:pt x="12203" y="5651"/>
                      <a:pt x="12137" y="5711"/>
                    </a:cubicBezTo>
                    <a:cubicBezTo>
                      <a:pt x="12071" y="5771"/>
                      <a:pt x="12005" y="5835"/>
                      <a:pt x="11936" y="5907"/>
                    </a:cubicBezTo>
                    <a:cubicBezTo>
                      <a:pt x="11798" y="6049"/>
                      <a:pt x="11659" y="6211"/>
                      <a:pt x="11533" y="6373"/>
                    </a:cubicBezTo>
                    <a:cubicBezTo>
                      <a:pt x="11470" y="6454"/>
                      <a:pt x="11411" y="6535"/>
                      <a:pt x="11357" y="6614"/>
                    </a:cubicBezTo>
                    <a:cubicBezTo>
                      <a:pt x="11276" y="6732"/>
                      <a:pt x="11206" y="6845"/>
                      <a:pt x="11156" y="6945"/>
                    </a:cubicBezTo>
                    <a:cubicBezTo>
                      <a:pt x="11140" y="6978"/>
                      <a:pt x="11125" y="7013"/>
                      <a:pt x="11114" y="7043"/>
                    </a:cubicBezTo>
                    <a:cubicBezTo>
                      <a:pt x="11061" y="7177"/>
                      <a:pt x="10972" y="7379"/>
                      <a:pt x="10922" y="7494"/>
                    </a:cubicBezTo>
                    <a:cubicBezTo>
                      <a:pt x="10871" y="7609"/>
                      <a:pt x="10818" y="7719"/>
                      <a:pt x="10796" y="7742"/>
                    </a:cubicBezTo>
                    <a:cubicBezTo>
                      <a:pt x="10784" y="7755"/>
                      <a:pt x="10764" y="7743"/>
                      <a:pt x="10737" y="7712"/>
                    </a:cubicBezTo>
                    <a:cubicBezTo>
                      <a:pt x="10724" y="7697"/>
                      <a:pt x="10710" y="7677"/>
                      <a:pt x="10695" y="7652"/>
                    </a:cubicBezTo>
                    <a:cubicBezTo>
                      <a:pt x="10663" y="7603"/>
                      <a:pt x="10622" y="7540"/>
                      <a:pt x="10586" y="7464"/>
                    </a:cubicBezTo>
                    <a:cubicBezTo>
                      <a:pt x="10530" y="7350"/>
                      <a:pt x="10479" y="7217"/>
                      <a:pt x="10427" y="7073"/>
                    </a:cubicBezTo>
                    <a:cubicBezTo>
                      <a:pt x="10414" y="7036"/>
                      <a:pt x="10397" y="6989"/>
                      <a:pt x="10377" y="6945"/>
                    </a:cubicBezTo>
                    <a:cubicBezTo>
                      <a:pt x="10338" y="6858"/>
                      <a:pt x="10282" y="6764"/>
                      <a:pt x="10234" y="6682"/>
                    </a:cubicBezTo>
                    <a:cubicBezTo>
                      <a:pt x="10209" y="6640"/>
                      <a:pt x="10189" y="6601"/>
                      <a:pt x="10167" y="6569"/>
                    </a:cubicBezTo>
                    <a:cubicBezTo>
                      <a:pt x="9914" y="6210"/>
                      <a:pt x="9315" y="5613"/>
                      <a:pt x="9086" y="5485"/>
                    </a:cubicBezTo>
                    <a:cubicBezTo>
                      <a:pt x="9056" y="5469"/>
                      <a:pt x="9033" y="5454"/>
                      <a:pt x="9011" y="5440"/>
                    </a:cubicBezTo>
                    <a:cubicBezTo>
                      <a:pt x="8989" y="5426"/>
                      <a:pt x="8967" y="5414"/>
                      <a:pt x="8952" y="5402"/>
                    </a:cubicBezTo>
                    <a:cubicBezTo>
                      <a:pt x="8938" y="5390"/>
                      <a:pt x="8934" y="5375"/>
                      <a:pt x="8927" y="5365"/>
                    </a:cubicBezTo>
                    <a:cubicBezTo>
                      <a:pt x="8921" y="5355"/>
                      <a:pt x="8918" y="5343"/>
                      <a:pt x="8919" y="5335"/>
                    </a:cubicBezTo>
                    <a:cubicBezTo>
                      <a:pt x="8919" y="5330"/>
                      <a:pt x="8917" y="5331"/>
                      <a:pt x="8919" y="5327"/>
                    </a:cubicBezTo>
                    <a:cubicBezTo>
                      <a:pt x="8921" y="5323"/>
                      <a:pt x="8923" y="5316"/>
                      <a:pt x="8927" y="5312"/>
                    </a:cubicBezTo>
                    <a:cubicBezTo>
                      <a:pt x="8936" y="5304"/>
                      <a:pt x="8953" y="5296"/>
                      <a:pt x="8969" y="5290"/>
                    </a:cubicBezTo>
                    <a:cubicBezTo>
                      <a:pt x="9002" y="5276"/>
                      <a:pt x="9048" y="5271"/>
                      <a:pt x="9112" y="5259"/>
                    </a:cubicBezTo>
                    <a:cubicBezTo>
                      <a:pt x="9136" y="5255"/>
                      <a:pt x="9170" y="5244"/>
                      <a:pt x="9204" y="5229"/>
                    </a:cubicBezTo>
                    <a:cubicBezTo>
                      <a:pt x="9306" y="5184"/>
                      <a:pt x="9435" y="5096"/>
                      <a:pt x="9539" y="5004"/>
                    </a:cubicBezTo>
                    <a:cubicBezTo>
                      <a:pt x="9678" y="4881"/>
                      <a:pt x="9925" y="4671"/>
                      <a:pt x="10084" y="4537"/>
                    </a:cubicBezTo>
                    <a:cubicBezTo>
                      <a:pt x="10211" y="4430"/>
                      <a:pt x="10356" y="4263"/>
                      <a:pt x="10469" y="4101"/>
                    </a:cubicBezTo>
                    <a:cubicBezTo>
                      <a:pt x="10488" y="4074"/>
                      <a:pt x="10511" y="4045"/>
                      <a:pt x="10528" y="4018"/>
                    </a:cubicBezTo>
                    <a:cubicBezTo>
                      <a:pt x="10545" y="3991"/>
                      <a:pt x="10555" y="3968"/>
                      <a:pt x="10570" y="3943"/>
                    </a:cubicBezTo>
                    <a:cubicBezTo>
                      <a:pt x="10624" y="3846"/>
                      <a:pt x="10683" y="3756"/>
                      <a:pt x="10729" y="3694"/>
                    </a:cubicBezTo>
                    <a:cubicBezTo>
                      <a:pt x="10752" y="3663"/>
                      <a:pt x="10771" y="3643"/>
                      <a:pt x="10788" y="3627"/>
                    </a:cubicBezTo>
                    <a:cubicBezTo>
                      <a:pt x="10796" y="3618"/>
                      <a:pt x="10807" y="3608"/>
                      <a:pt x="10813" y="3604"/>
                    </a:cubicBezTo>
                    <a:close/>
                    <a:moveTo>
                      <a:pt x="10771" y="8096"/>
                    </a:moveTo>
                    <a:cubicBezTo>
                      <a:pt x="10816" y="8096"/>
                      <a:pt x="10970" y="8473"/>
                      <a:pt x="10938" y="8502"/>
                    </a:cubicBezTo>
                    <a:cubicBezTo>
                      <a:pt x="10892" y="8544"/>
                      <a:pt x="10613" y="8543"/>
                      <a:pt x="10586" y="8502"/>
                    </a:cubicBezTo>
                    <a:cubicBezTo>
                      <a:pt x="10580" y="8494"/>
                      <a:pt x="10587" y="8474"/>
                      <a:pt x="10595" y="8442"/>
                    </a:cubicBezTo>
                    <a:cubicBezTo>
                      <a:pt x="10597" y="8419"/>
                      <a:pt x="10604" y="8389"/>
                      <a:pt x="10620" y="8359"/>
                    </a:cubicBezTo>
                    <a:cubicBezTo>
                      <a:pt x="10630" y="8330"/>
                      <a:pt x="10644" y="8293"/>
                      <a:pt x="10662" y="8254"/>
                    </a:cubicBezTo>
                    <a:cubicBezTo>
                      <a:pt x="10674" y="8229"/>
                      <a:pt x="10683" y="8212"/>
                      <a:pt x="10695" y="8194"/>
                    </a:cubicBezTo>
                    <a:cubicBezTo>
                      <a:pt x="10723" y="8139"/>
                      <a:pt x="10757" y="8096"/>
                      <a:pt x="10771" y="8096"/>
                    </a:cubicBezTo>
                    <a:close/>
                    <a:moveTo>
                      <a:pt x="10796" y="8864"/>
                    </a:moveTo>
                    <a:cubicBezTo>
                      <a:pt x="10728" y="8864"/>
                      <a:pt x="10660" y="8888"/>
                      <a:pt x="10570" y="8939"/>
                    </a:cubicBezTo>
                    <a:cubicBezTo>
                      <a:pt x="10445" y="9009"/>
                      <a:pt x="10201" y="9067"/>
                      <a:pt x="10033" y="9067"/>
                    </a:cubicBezTo>
                    <a:cubicBezTo>
                      <a:pt x="9409" y="9067"/>
                      <a:pt x="9043" y="9747"/>
                      <a:pt x="9539" y="9985"/>
                    </a:cubicBezTo>
                    <a:cubicBezTo>
                      <a:pt x="9871" y="10144"/>
                      <a:pt x="9821" y="10283"/>
                      <a:pt x="9371" y="10451"/>
                    </a:cubicBezTo>
                    <a:cubicBezTo>
                      <a:pt x="9064" y="10566"/>
                      <a:pt x="8912" y="10578"/>
                      <a:pt x="8693" y="10489"/>
                    </a:cubicBezTo>
                    <a:cubicBezTo>
                      <a:pt x="8537" y="10425"/>
                      <a:pt x="8330" y="10402"/>
                      <a:pt x="8232" y="10436"/>
                    </a:cubicBezTo>
                    <a:cubicBezTo>
                      <a:pt x="7973" y="10525"/>
                      <a:pt x="8015" y="10776"/>
                      <a:pt x="8299" y="10842"/>
                    </a:cubicBezTo>
                    <a:cubicBezTo>
                      <a:pt x="8438" y="10875"/>
                      <a:pt x="8516" y="10954"/>
                      <a:pt x="8483" y="11031"/>
                    </a:cubicBezTo>
                    <a:cubicBezTo>
                      <a:pt x="8452" y="11104"/>
                      <a:pt x="8340" y="11626"/>
                      <a:pt x="8232" y="12189"/>
                    </a:cubicBezTo>
                    <a:cubicBezTo>
                      <a:pt x="8075" y="13002"/>
                      <a:pt x="7971" y="13260"/>
                      <a:pt x="7754" y="13438"/>
                    </a:cubicBezTo>
                    <a:lnTo>
                      <a:pt x="7486" y="13664"/>
                    </a:lnTo>
                    <a:lnTo>
                      <a:pt x="7779" y="13875"/>
                    </a:lnTo>
                    <a:cubicBezTo>
                      <a:pt x="8183" y="14159"/>
                      <a:pt x="8950" y="14160"/>
                      <a:pt x="9355" y="13875"/>
                    </a:cubicBezTo>
                    <a:cubicBezTo>
                      <a:pt x="9656" y="13663"/>
                      <a:pt x="9651" y="13661"/>
                      <a:pt x="9422" y="13491"/>
                    </a:cubicBezTo>
                    <a:cubicBezTo>
                      <a:pt x="9252" y="13365"/>
                      <a:pt x="9122" y="13003"/>
                      <a:pt x="8927" y="12114"/>
                    </a:cubicBezTo>
                    <a:cubicBezTo>
                      <a:pt x="8782" y="11451"/>
                      <a:pt x="8687" y="10886"/>
                      <a:pt x="8718" y="10858"/>
                    </a:cubicBezTo>
                    <a:cubicBezTo>
                      <a:pt x="8821" y="10766"/>
                      <a:pt x="10208" y="10805"/>
                      <a:pt x="10276" y="10903"/>
                    </a:cubicBezTo>
                    <a:cubicBezTo>
                      <a:pt x="10312" y="10956"/>
                      <a:pt x="10195" y="11103"/>
                      <a:pt x="10008" y="11226"/>
                    </a:cubicBezTo>
                    <a:cubicBezTo>
                      <a:pt x="9705" y="11427"/>
                      <a:pt x="9575" y="11621"/>
                      <a:pt x="9388" y="12152"/>
                    </a:cubicBezTo>
                    <a:cubicBezTo>
                      <a:pt x="9284" y="12447"/>
                      <a:pt x="9716" y="13122"/>
                      <a:pt x="10159" y="13356"/>
                    </a:cubicBezTo>
                    <a:cubicBezTo>
                      <a:pt x="10552" y="13564"/>
                      <a:pt x="10578" y="13604"/>
                      <a:pt x="10545" y="14010"/>
                    </a:cubicBezTo>
                    <a:cubicBezTo>
                      <a:pt x="10510" y="14436"/>
                      <a:pt x="10502" y="14442"/>
                      <a:pt x="10134" y="14409"/>
                    </a:cubicBezTo>
                    <a:cubicBezTo>
                      <a:pt x="9760" y="14375"/>
                      <a:pt x="9755" y="14377"/>
                      <a:pt x="9782" y="14793"/>
                    </a:cubicBezTo>
                    <a:cubicBezTo>
                      <a:pt x="9805" y="15137"/>
                      <a:pt x="9857" y="15220"/>
                      <a:pt x="10050" y="15222"/>
                    </a:cubicBezTo>
                    <a:cubicBezTo>
                      <a:pt x="10179" y="15224"/>
                      <a:pt x="10376" y="15285"/>
                      <a:pt x="10494" y="15365"/>
                    </a:cubicBezTo>
                    <a:cubicBezTo>
                      <a:pt x="10681" y="15492"/>
                      <a:pt x="10752" y="15495"/>
                      <a:pt x="11031" y="15365"/>
                    </a:cubicBezTo>
                    <a:cubicBezTo>
                      <a:pt x="11208" y="15283"/>
                      <a:pt x="11450" y="15214"/>
                      <a:pt x="11567" y="15214"/>
                    </a:cubicBezTo>
                    <a:cubicBezTo>
                      <a:pt x="11738" y="15214"/>
                      <a:pt x="11786" y="15135"/>
                      <a:pt x="11793" y="14800"/>
                    </a:cubicBezTo>
                    <a:cubicBezTo>
                      <a:pt x="11802" y="14394"/>
                      <a:pt x="11791" y="14386"/>
                      <a:pt x="11441" y="14417"/>
                    </a:cubicBezTo>
                    <a:cubicBezTo>
                      <a:pt x="11095" y="14448"/>
                      <a:pt x="11080" y="14433"/>
                      <a:pt x="11047" y="14018"/>
                    </a:cubicBezTo>
                    <a:cubicBezTo>
                      <a:pt x="11014" y="13614"/>
                      <a:pt x="11041" y="13565"/>
                      <a:pt x="11466" y="13325"/>
                    </a:cubicBezTo>
                    <a:cubicBezTo>
                      <a:pt x="12293" y="12857"/>
                      <a:pt x="12377" y="11922"/>
                      <a:pt x="11651" y="11309"/>
                    </a:cubicBezTo>
                    <a:cubicBezTo>
                      <a:pt x="11436" y="11127"/>
                      <a:pt x="11292" y="10942"/>
                      <a:pt x="11324" y="10895"/>
                    </a:cubicBezTo>
                    <a:cubicBezTo>
                      <a:pt x="11418" y="10759"/>
                      <a:pt x="12582" y="10796"/>
                      <a:pt x="12715" y="10940"/>
                    </a:cubicBezTo>
                    <a:cubicBezTo>
                      <a:pt x="12917" y="11158"/>
                      <a:pt x="12429" y="13277"/>
                      <a:pt x="12128" y="13491"/>
                    </a:cubicBezTo>
                    <a:cubicBezTo>
                      <a:pt x="11994" y="13586"/>
                      <a:pt x="11914" y="13679"/>
                      <a:pt x="11944" y="13702"/>
                    </a:cubicBezTo>
                    <a:cubicBezTo>
                      <a:pt x="12545" y="14146"/>
                      <a:pt x="13223" y="14212"/>
                      <a:pt x="13712" y="13867"/>
                    </a:cubicBezTo>
                    <a:cubicBezTo>
                      <a:pt x="14024" y="13648"/>
                      <a:pt x="14017" y="13646"/>
                      <a:pt x="13788" y="13483"/>
                    </a:cubicBezTo>
                    <a:cubicBezTo>
                      <a:pt x="13614" y="13361"/>
                      <a:pt x="13495" y="13025"/>
                      <a:pt x="13310" y="12144"/>
                    </a:cubicBezTo>
                    <a:lnTo>
                      <a:pt x="13067" y="10970"/>
                    </a:lnTo>
                    <a:lnTo>
                      <a:pt x="13335" y="10790"/>
                    </a:lnTo>
                    <a:cubicBezTo>
                      <a:pt x="13561" y="10633"/>
                      <a:pt x="13574" y="10590"/>
                      <a:pt x="13427" y="10504"/>
                    </a:cubicBezTo>
                    <a:cubicBezTo>
                      <a:pt x="13219" y="10380"/>
                      <a:pt x="12964" y="10376"/>
                      <a:pt x="12765" y="10489"/>
                    </a:cubicBezTo>
                    <a:cubicBezTo>
                      <a:pt x="12621" y="10571"/>
                      <a:pt x="11681" y="10403"/>
                      <a:pt x="11533" y="10271"/>
                    </a:cubicBezTo>
                    <a:cubicBezTo>
                      <a:pt x="11491" y="10234"/>
                      <a:pt x="11642" y="10137"/>
                      <a:pt x="11869" y="10052"/>
                    </a:cubicBezTo>
                    <a:cubicBezTo>
                      <a:pt x="12167" y="9941"/>
                      <a:pt x="12279" y="9833"/>
                      <a:pt x="12279" y="9669"/>
                    </a:cubicBezTo>
                    <a:cubicBezTo>
                      <a:pt x="12279" y="9343"/>
                      <a:pt x="11956" y="9067"/>
                      <a:pt x="11575" y="9067"/>
                    </a:cubicBezTo>
                    <a:cubicBezTo>
                      <a:pt x="11396" y="9067"/>
                      <a:pt x="11147" y="9009"/>
                      <a:pt x="11022" y="8939"/>
                    </a:cubicBezTo>
                    <a:cubicBezTo>
                      <a:pt x="10932" y="8888"/>
                      <a:pt x="10864" y="8864"/>
                      <a:pt x="10796" y="8864"/>
                    </a:cubicBezTo>
                    <a:close/>
                    <a:moveTo>
                      <a:pt x="11424" y="9172"/>
                    </a:moveTo>
                    <a:cubicBezTo>
                      <a:pt x="11443" y="9171"/>
                      <a:pt x="11456" y="9171"/>
                      <a:pt x="11475" y="9172"/>
                    </a:cubicBezTo>
                    <a:cubicBezTo>
                      <a:pt x="11729" y="9185"/>
                      <a:pt x="11936" y="9363"/>
                      <a:pt x="11936" y="9654"/>
                    </a:cubicBezTo>
                    <a:cubicBezTo>
                      <a:pt x="11936" y="10005"/>
                      <a:pt x="11470" y="10173"/>
                      <a:pt x="11098" y="9955"/>
                    </a:cubicBezTo>
                    <a:cubicBezTo>
                      <a:pt x="10846" y="9807"/>
                      <a:pt x="10773" y="9806"/>
                      <a:pt x="10486" y="9940"/>
                    </a:cubicBezTo>
                    <a:cubicBezTo>
                      <a:pt x="10069" y="10135"/>
                      <a:pt x="10039" y="10132"/>
                      <a:pt x="9757" y="9879"/>
                    </a:cubicBezTo>
                    <a:cubicBezTo>
                      <a:pt x="9544" y="9688"/>
                      <a:pt x="9542" y="9643"/>
                      <a:pt x="9690" y="9443"/>
                    </a:cubicBezTo>
                    <a:cubicBezTo>
                      <a:pt x="9902" y="9155"/>
                      <a:pt x="10300" y="9104"/>
                      <a:pt x="10578" y="9330"/>
                    </a:cubicBezTo>
                    <a:cubicBezTo>
                      <a:pt x="10782" y="9496"/>
                      <a:pt x="10810" y="9496"/>
                      <a:pt x="11005" y="9338"/>
                    </a:cubicBezTo>
                    <a:cubicBezTo>
                      <a:pt x="11138" y="9230"/>
                      <a:pt x="11287" y="9179"/>
                      <a:pt x="11424" y="9172"/>
                    </a:cubicBezTo>
                    <a:close/>
                    <a:moveTo>
                      <a:pt x="8315" y="12460"/>
                    </a:moveTo>
                    <a:cubicBezTo>
                      <a:pt x="8319" y="12459"/>
                      <a:pt x="8328" y="12460"/>
                      <a:pt x="8332" y="12460"/>
                    </a:cubicBezTo>
                    <a:cubicBezTo>
                      <a:pt x="8401" y="12466"/>
                      <a:pt x="8449" y="12624"/>
                      <a:pt x="8449" y="12927"/>
                    </a:cubicBezTo>
                    <a:cubicBezTo>
                      <a:pt x="8449" y="13218"/>
                      <a:pt x="8394" y="13420"/>
                      <a:pt x="8307" y="13446"/>
                    </a:cubicBezTo>
                    <a:cubicBezTo>
                      <a:pt x="8100" y="13508"/>
                      <a:pt x="8029" y="13260"/>
                      <a:pt x="8131" y="12821"/>
                    </a:cubicBezTo>
                    <a:cubicBezTo>
                      <a:pt x="8185" y="12587"/>
                      <a:pt x="8256" y="12473"/>
                      <a:pt x="8315" y="12460"/>
                    </a:cubicBezTo>
                    <a:close/>
                    <a:moveTo>
                      <a:pt x="8785" y="12483"/>
                    </a:moveTo>
                    <a:cubicBezTo>
                      <a:pt x="8893" y="12469"/>
                      <a:pt x="8959" y="12647"/>
                      <a:pt x="8994" y="13055"/>
                    </a:cubicBezTo>
                    <a:cubicBezTo>
                      <a:pt x="9023" y="13383"/>
                      <a:pt x="8873" y="13562"/>
                      <a:pt x="8701" y="13408"/>
                    </a:cubicBezTo>
                    <a:cubicBezTo>
                      <a:pt x="8579" y="13299"/>
                      <a:pt x="8604" y="12569"/>
                      <a:pt x="8734" y="12498"/>
                    </a:cubicBezTo>
                    <a:cubicBezTo>
                      <a:pt x="8751" y="12488"/>
                      <a:pt x="8769" y="12485"/>
                      <a:pt x="8785" y="12483"/>
                    </a:cubicBezTo>
                    <a:close/>
                    <a:moveTo>
                      <a:pt x="12681" y="12754"/>
                    </a:moveTo>
                    <a:cubicBezTo>
                      <a:pt x="12744" y="12756"/>
                      <a:pt x="12799" y="12899"/>
                      <a:pt x="12799" y="13077"/>
                    </a:cubicBezTo>
                    <a:cubicBezTo>
                      <a:pt x="12799" y="13377"/>
                      <a:pt x="12638" y="13557"/>
                      <a:pt x="12489" y="13423"/>
                    </a:cubicBezTo>
                    <a:cubicBezTo>
                      <a:pt x="12387" y="13332"/>
                      <a:pt x="12555" y="12748"/>
                      <a:pt x="12681" y="12754"/>
                    </a:cubicBezTo>
                    <a:close/>
                    <a:moveTo>
                      <a:pt x="13251" y="12829"/>
                    </a:moveTo>
                    <a:cubicBezTo>
                      <a:pt x="13314" y="12818"/>
                      <a:pt x="13390" y="12914"/>
                      <a:pt x="13411" y="13047"/>
                    </a:cubicBezTo>
                    <a:cubicBezTo>
                      <a:pt x="13458" y="13348"/>
                      <a:pt x="13237" y="13583"/>
                      <a:pt x="13134" y="13341"/>
                    </a:cubicBezTo>
                    <a:cubicBezTo>
                      <a:pt x="13043" y="13129"/>
                      <a:pt x="13105" y="12855"/>
                      <a:pt x="13251" y="12829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25" name="Казначейство России"/>
          <p:cNvSpPr txBox="1"/>
          <p:nvPr/>
        </p:nvSpPr>
        <p:spPr>
          <a:xfrm>
            <a:off x="932103" y="-66229"/>
            <a:ext cx="9170643" cy="9746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defRPr sz="4300" b="1">
                <a:solidFill>
                  <a:srgbClr val="003859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Участники бюджетного </a:t>
            </a:r>
            <a:r>
              <a:rPr lang="ru-RU" sz="2000" kern="0" dirty="0">
                <a:cs typeface="Arial" panose="020B0604020202020204" pitchFamily="34" charset="0"/>
              </a:rPr>
              <a:t>процесса, </a:t>
            </a:r>
            <a:r>
              <a:rPr lang="ru-RU" sz="2000" kern="0" dirty="0" err="1">
                <a:cs typeface="Arial" panose="020B0604020202020204" pitchFamily="34" charset="0"/>
              </a:rPr>
              <a:t>неучастники</a:t>
            </a:r>
            <a:r>
              <a:rPr lang="ru-RU" sz="2000" kern="0" dirty="0">
                <a:cs typeface="Arial" panose="020B0604020202020204" pitchFamily="34" charset="0"/>
              </a:rPr>
              <a:t> бюджетного </a:t>
            </a:r>
            <a:r>
              <a:rPr lang="ru-RU" sz="2000" kern="0" dirty="0" smtClean="0">
                <a:cs typeface="Arial" panose="020B0604020202020204" pitchFamily="34" charset="0"/>
              </a:rPr>
              <a:t>процесса</a:t>
            </a:r>
          </a:p>
          <a:p>
            <a:pPr defTabSz="412750" hangingPunct="0"/>
            <a:r>
              <a:rPr lang="ru-RU" sz="2000" kern="0" dirty="0">
                <a:cs typeface="Arial" panose="020B0604020202020204" pitchFamily="34" charset="0"/>
              </a:rPr>
              <a:t>которым переданы полномочия получателя бюджетных средств</a:t>
            </a:r>
          </a:p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(операции по перечислению средств </a:t>
            </a:r>
            <a:r>
              <a:rPr lang="ru-RU" sz="2000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с л/</a:t>
            </a:r>
            <a:r>
              <a:rPr lang="ru-RU" sz="2000" kern="0" dirty="0" err="1" smtClean="0">
                <a:solidFill>
                  <a:srgbClr val="0070C0"/>
                </a:solidFill>
                <a:cs typeface="Arial" panose="020B0604020202020204" pitchFamily="34" charset="0"/>
              </a:rPr>
              <a:t>сч</a:t>
            </a:r>
            <a:r>
              <a:rPr lang="ru-RU" sz="2000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 05</a:t>
            </a:r>
            <a:r>
              <a:rPr lang="ru-RU" sz="2000" kern="0" dirty="0" smtClean="0">
                <a:cs typeface="Arial" panose="020B0604020202020204" pitchFamily="34" charset="0"/>
              </a:rPr>
              <a:t>)</a:t>
            </a:r>
            <a:endParaRPr sz="2000" kern="0" dirty="0">
              <a:cs typeface="Arial" panose="020B06040202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890312"/>
              </p:ext>
            </p:extLst>
          </p:nvPr>
        </p:nvGraphicFramePr>
        <p:xfrm>
          <a:off x="834861" y="2973519"/>
          <a:ext cx="5265495" cy="191229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00223"/>
                <a:gridCol w="1200223"/>
                <a:gridCol w="619470"/>
                <a:gridCol w="851771"/>
                <a:gridCol w="919551"/>
                <a:gridCol w="474257"/>
              </a:tblGrid>
              <a:tr h="404809">
                <a:tc gridSpan="2">
                  <a:txBody>
                    <a:bodyPr/>
                    <a:lstStyle/>
                    <a:p>
                      <a:pPr marL="0" marR="0" lvl="0" indent="0" algn="l" defTabSz="41275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0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0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33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Банк получателя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9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534">
                <a:tc rowSpan="3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336">
                <a:tc gridSpan="2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оп.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Срок плат.</a:t>
                      </a: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84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Наз. пл.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Очер. Плат.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8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Получатель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Рез. поле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3831367" y="2676157"/>
            <a:ext cx="2268990" cy="221986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31367" y="2359932"/>
            <a:ext cx="2268989" cy="249282"/>
          </a:xfrm>
          <a:prstGeom prst="roundRect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831367" y="1956374"/>
            <a:ext cx="2268989" cy="259775"/>
          </a:xfrm>
          <a:prstGeom prst="roundRect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492006"/>
              </p:ext>
            </p:extLst>
          </p:nvPr>
        </p:nvGraphicFramePr>
        <p:xfrm>
          <a:off x="834861" y="4885818"/>
          <a:ext cx="5265496" cy="70104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393808"/>
                <a:gridCol w="696904"/>
                <a:gridCol w="232301"/>
                <a:gridCol w="542036"/>
                <a:gridCol w="774338"/>
                <a:gridCol w="1084073"/>
                <a:gridCol w="542036"/>
              </a:tblGrid>
              <a:tr h="2132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54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254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Назначение платежа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6863158" y="1968159"/>
            <a:ext cx="2376264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Казначейский </a:t>
            </a: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счет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863158" y="2655123"/>
            <a:ext cx="2007792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Единый</a:t>
            </a: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казначейский счет</a:t>
            </a:r>
            <a:endParaRPr lang="ru-RU" sz="11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63158" y="2372998"/>
            <a:ext cx="2232248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БИК УФК по г. Москве</a:t>
            </a:r>
            <a:endParaRPr lang="ru-RU" sz="11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28" name="Соединительная линия уступом 26"/>
          <p:cNvCxnSpPr>
            <a:stCxn id="27" idx="1"/>
          </p:cNvCxnSpPr>
          <p:nvPr/>
        </p:nvCxnSpPr>
        <p:spPr>
          <a:xfrm flipH="1">
            <a:off x="6179046" y="2503803"/>
            <a:ext cx="684112" cy="1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34"/>
          <p:cNvCxnSpPr>
            <a:stCxn id="26" idx="1"/>
          </p:cNvCxnSpPr>
          <p:nvPr/>
        </p:nvCxnSpPr>
        <p:spPr>
          <a:xfrm flipH="1">
            <a:off x="6187322" y="2785928"/>
            <a:ext cx="675836" cy="1"/>
          </a:xfrm>
          <a:prstGeom prst="straightConnector1">
            <a:avLst/>
          </a:prstGeom>
          <a:ln w="190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41"/>
          <p:cNvCxnSpPr>
            <a:stCxn id="25" idx="1"/>
          </p:cNvCxnSpPr>
          <p:nvPr/>
        </p:nvCxnSpPr>
        <p:spPr>
          <a:xfrm flipH="1">
            <a:off x="6179046" y="2098964"/>
            <a:ext cx="684112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Курица контур.png" descr="Курица контур.png"/>
          <p:cNvPicPr>
            <a:picLocks noChangeAspect="1"/>
          </p:cNvPicPr>
          <p:nvPr/>
        </p:nvPicPr>
        <p:blipFill rotWithShape="1">
          <a:blip r:embed="rId4" cstate="print">
            <a:alphaModFix amt="17535"/>
            <a:extLst/>
          </a:blip>
          <a:srcRect r="50000"/>
          <a:stretch/>
        </p:blipFill>
        <p:spPr>
          <a:xfrm>
            <a:off x="9583544" y="420209"/>
            <a:ext cx="2608458" cy="586376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Box 21"/>
          <p:cNvSpPr txBox="1"/>
          <p:nvPr/>
        </p:nvSpPr>
        <p:spPr>
          <a:xfrm>
            <a:off x="834862" y="6036494"/>
            <a:ext cx="982901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 Neue Medium"/>
              </a:rPr>
              <a:t>*Наименование банка плательщика может быть уточнено. В случае изменения информация будет доведена дополнительно.</a:t>
            </a:r>
            <a:endParaRPr lang="ru-RU" sz="1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 Neue Medium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68682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411274"/>
              </p:ext>
            </p:extLst>
          </p:nvPr>
        </p:nvGraphicFramePr>
        <p:xfrm>
          <a:off x="834861" y="1163068"/>
          <a:ext cx="5265495" cy="181045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8671"/>
                <a:gridCol w="1210066"/>
                <a:gridCol w="627159"/>
                <a:gridCol w="2239599"/>
              </a:tblGrid>
              <a:tr h="2011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 7702060331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 770201001</a:t>
                      </a:r>
                      <a:endParaRPr lang="ru-RU" sz="900" b="0" i="0" u="none" strike="noStrike" kern="1200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cap="none" spc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Сумма</a:t>
                      </a:r>
                      <a:endParaRPr lang="ru-RU" sz="1000" b="0" i="0" u="none" strike="noStrike" cap="none" spc="0" baseline="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57308-00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323">
                <a:tc rowSpan="2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УФК по г.</a:t>
                      </a:r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Москве (ФАУ "Студия военных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художников</a:t>
                      </a:r>
                      <a:r>
                        <a:rPr kumimoji="0" lang="en-US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"</a:t>
                      </a: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Минобороны России </a:t>
                      </a:r>
                      <a:b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</a:br>
                      <a:r>
                        <a:rPr kumimoji="0" lang="ru-RU" sz="10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л/с 30736Щ08240)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Плательщик</a:t>
                      </a: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02323">
                <a:tc gridSpan="2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03214643000000017300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Times New Roman" pitchFamily="18" charset="0"/>
                        <a:ea typeface="+mn-ea"/>
                        <a:cs typeface="Arial" pitchFamily="34" charset="0"/>
                        <a:sym typeface="Helvetica Neue Ligh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 v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01161">
                <a:tc rowSpan="2" gridSpan="2">
                  <a:txBody>
                    <a:bodyPr/>
                    <a:lstStyle/>
                    <a:p>
                      <a:pPr algn="l" fontAlgn="t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 Банка России по ЦФО//УФК по</a:t>
                      </a:r>
                      <a:b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г. Москве г. Москва*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004525988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40102810545370000003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16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  Банк </a:t>
                      </a:r>
                      <a:r>
                        <a:rPr kumimoji="0" lang="ru-RU" sz="9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плательщика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pPr algn="l" fontAlgn="ctr"/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9" name="Линия"/>
          <p:cNvSpPr/>
          <p:nvPr/>
        </p:nvSpPr>
        <p:spPr>
          <a:xfrm>
            <a:off x="-1" y="773811"/>
            <a:ext cx="9390154" cy="1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miter lim="400000"/>
          </a:ln>
        </p:spPr>
        <p:txBody>
          <a:bodyPr lIns="22859" tIns="22859" rIns="22859" bIns="22859"/>
          <a:lstStyle/>
          <a:p>
            <a:pPr algn="ctr" defTabSz="412750" hangingPunct="0"/>
            <a:endParaRPr sz="1500" kern="0">
              <a:solidFill>
                <a:srgbClr val="000000"/>
              </a:solidFill>
              <a:latin typeface="Helvetica Neue Medium"/>
              <a:sym typeface="Helvetica Neue Medium"/>
            </a:endParaRPr>
          </a:p>
        </p:txBody>
      </p:sp>
      <p:grpSp>
        <p:nvGrpSpPr>
          <p:cNvPr id="124" name="Группа"/>
          <p:cNvGrpSpPr/>
          <p:nvPr/>
        </p:nvGrpSpPr>
        <p:grpSpPr>
          <a:xfrm>
            <a:off x="130222" y="36384"/>
            <a:ext cx="704640" cy="668796"/>
            <a:chOff x="0" y="0"/>
            <a:chExt cx="1409278" cy="1337591"/>
          </a:xfrm>
        </p:grpSpPr>
        <p:pic>
          <p:nvPicPr>
            <p:cNvPr id="120" name="Снимок экрана 2018-06-05 в 12.52.22.jpg" descr="Снимок экрана 2018-06-05 в 12.52.22.jp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-1"/>
              <a:ext cx="1409280" cy="13375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grpSp>
          <p:nvGrpSpPr>
            <p:cNvPr id="123" name="Группа"/>
            <p:cNvGrpSpPr/>
            <p:nvPr/>
          </p:nvGrpSpPr>
          <p:grpSpPr>
            <a:xfrm>
              <a:off x="194485" y="150347"/>
              <a:ext cx="1019876" cy="1138344"/>
              <a:chOff x="-136" y="0"/>
              <a:chExt cx="1019874" cy="1138343"/>
            </a:xfrm>
          </p:grpSpPr>
          <p:sp>
            <p:nvSpPr>
              <p:cNvPr id="121" name="Кружок"/>
              <p:cNvSpPr/>
              <p:nvPr/>
            </p:nvSpPr>
            <p:spPr>
              <a:xfrm>
                <a:off x="314922" y="450343"/>
                <a:ext cx="390201" cy="390201"/>
              </a:xfrm>
              <a:prstGeom prst="ellipse">
                <a:avLst/>
              </a:prstGeom>
              <a:solidFill>
                <a:srgbClr val="013B5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algn="ctr" defTabSz="412750" hangingPunct="0">
                  <a:defRPr sz="3200">
                    <a:solidFill>
                      <a:srgbClr val="FFFFFF"/>
                    </a:solidFill>
                  </a:defRPr>
                </a:pPr>
                <a:endParaRPr sz="1600" kern="0">
                  <a:solidFill>
                    <a:srgbClr val="FFFFFF"/>
                  </a:solidFill>
                  <a:latin typeface="Helvetica Neue Medium"/>
                  <a:sym typeface="Helvetica Neue Medium"/>
                </a:endParaRPr>
              </a:p>
            </p:txBody>
          </p:sp>
          <p:pic>
            <p:nvPicPr>
              <p:cNvPr id="122" name="30688_html_m284ef2b5.png" descr="30688_html_m284ef2b5.png"/>
              <p:cNvPicPr>
                <a:picLocks noChangeAspect="1"/>
              </p:cNvPicPr>
              <p:nvPr/>
            </p:nvPicPr>
            <p:blipFill>
              <a:blip r:embed="rId4" cstate="print">
                <a:extLst/>
              </a:blip>
              <a:srcRect l="812" t="717" r="578" b="410"/>
              <a:stretch>
                <a:fillRect/>
              </a:stretch>
            </p:blipFill>
            <p:spPr>
              <a:xfrm>
                <a:off x="-137" y="0"/>
                <a:ext cx="1019876" cy="1138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582" extrusionOk="0">
                    <a:moveTo>
                      <a:pt x="10788" y="0"/>
                    </a:moveTo>
                    <a:cubicBezTo>
                      <a:pt x="10759" y="0"/>
                      <a:pt x="10737" y="39"/>
                      <a:pt x="10737" y="83"/>
                    </a:cubicBezTo>
                    <a:cubicBezTo>
                      <a:pt x="10737" y="127"/>
                      <a:pt x="10684" y="185"/>
                      <a:pt x="10612" y="211"/>
                    </a:cubicBezTo>
                    <a:cubicBezTo>
                      <a:pt x="10509" y="248"/>
                      <a:pt x="10497" y="253"/>
                      <a:pt x="10578" y="256"/>
                    </a:cubicBezTo>
                    <a:cubicBezTo>
                      <a:pt x="10728" y="261"/>
                      <a:pt x="10763" y="390"/>
                      <a:pt x="10653" y="542"/>
                    </a:cubicBezTo>
                    <a:cubicBezTo>
                      <a:pt x="10575" y="649"/>
                      <a:pt x="10571" y="695"/>
                      <a:pt x="10628" y="790"/>
                    </a:cubicBezTo>
                    <a:cubicBezTo>
                      <a:pt x="10686" y="889"/>
                      <a:pt x="10678" y="914"/>
                      <a:pt x="10586" y="971"/>
                    </a:cubicBezTo>
                    <a:cubicBezTo>
                      <a:pt x="10526" y="1007"/>
                      <a:pt x="10432" y="1081"/>
                      <a:pt x="10377" y="1129"/>
                    </a:cubicBezTo>
                    <a:cubicBezTo>
                      <a:pt x="10306" y="1191"/>
                      <a:pt x="10234" y="1200"/>
                      <a:pt x="10117" y="1174"/>
                    </a:cubicBezTo>
                    <a:cubicBezTo>
                      <a:pt x="9832" y="1108"/>
                      <a:pt x="9308" y="1139"/>
                      <a:pt x="9120" y="1226"/>
                    </a:cubicBezTo>
                    <a:cubicBezTo>
                      <a:pt x="8900" y="1329"/>
                      <a:pt x="8818" y="1448"/>
                      <a:pt x="8818" y="1693"/>
                    </a:cubicBezTo>
                    <a:cubicBezTo>
                      <a:pt x="8818" y="1964"/>
                      <a:pt x="8952" y="2208"/>
                      <a:pt x="9254" y="2498"/>
                    </a:cubicBezTo>
                    <a:cubicBezTo>
                      <a:pt x="9482" y="2717"/>
                      <a:pt x="9518" y="2774"/>
                      <a:pt x="9497" y="2927"/>
                    </a:cubicBezTo>
                    <a:cubicBezTo>
                      <a:pt x="9451" y="3270"/>
                      <a:pt x="9508" y="3386"/>
                      <a:pt x="9757" y="3424"/>
                    </a:cubicBezTo>
                    <a:cubicBezTo>
                      <a:pt x="9881" y="3442"/>
                      <a:pt x="9994" y="3471"/>
                      <a:pt x="10008" y="3491"/>
                    </a:cubicBezTo>
                    <a:cubicBezTo>
                      <a:pt x="10064" y="3572"/>
                      <a:pt x="9813" y="3950"/>
                      <a:pt x="9581" y="4138"/>
                    </a:cubicBezTo>
                    <a:cubicBezTo>
                      <a:pt x="9313" y="4356"/>
                      <a:pt x="9209" y="4370"/>
                      <a:pt x="9179" y="4176"/>
                    </a:cubicBezTo>
                    <a:cubicBezTo>
                      <a:pt x="9150" y="3995"/>
                      <a:pt x="9012" y="3868"/>
                      <a:pt x="8785" y="3830"/>
                    </a:cubicBezTo>
                    <a:cubicBezTo>
                      <a:pt x="8677" y="3812"/>
                      <a:pt x="8561" y="3764"/>
                      <a:pt x="8533" y="3717"/>
                    </a:cubicBezTo>
                    <a:cubicBezTo>
                      <a:pt x="8478" y="3621"/>
                      <a:pt x="8490" y="3418"/>
                      <a:pt x="8550" y="3363"/>
                    </a:cubicBezTo>
                    <a:cubicBezTo>
                      <a:pt x="8609" y="3310"/>
                      <a:pt x="8600" y="3235"/>
                      <a:pt x="8533" y="3235"/>
                    </a:cubicBezTo>
                    <a:cubicBezTo>
                      <a:pt x="8502" y="3235"/>
                      <a:pt x="8478" y="3251"/>
                      <a:pt x="8483" y="3273"/>
                    </a:cubicBezTo>
                    <a:cubicBezTo>
                      <a:pt x="8488" y="3295"/>
                      <a:pt x="8459" y="3377"/>
                      <a:pt x="8424" y="3454"/>
                    </a:cubicBezTo>
                    <a:cubicBezTo>
                      <a:pt x="8353" y="3607"/>
                      <a:pt x="8157" y="3689"/>
                      <a:pt x="8047" y="3612"/>
                    </a:cubicBezTo>
                    <a:cubicBezTo>
                      <a:pt x="7924" y="3525"/>
                      <a:pt x="7662" y="3494"/>
                      <a:pt x="7544" y="3551"/>
                    </a:cubicBezTo>
                    <a:cubicBezTo>
                      <a:pt x="7459" y="3592"/>
                      <a:pt x="7427" y="3657"/>
                      <a:pt x="7427" y="3807"/>
                    </a:cubicBezTo>
                    <a:cubicBezTo>
                      <a:pt x="7427" y="3919"/>
                      <a:pt x="7399" y="4030"/>
                      <a:pt x="7368" y="4048"/>
                    </a:cubicBezTo>
                    <a:cubicBezTo>
                      <a:pt x="7263" y="4106"/>
                      <a:pt x="6974" y="3598"/>
                      <a:pt x="6874" y="3190"/>
                    </a:cubicBezTo>
                    <a:cubicBezTo>
                      <a:pt x="6758" y="2715"/>
                      <a:pt x="6663" y="2535"/>
                      <a:pt x="6472" y="2423"/>
                    </a:cubicBezTo>
                    <a:cubicBezTo>
                      <a:pt x="5949" y="2115"/>
                      <a:pt x="5145" y="2336"/>
                      <a:pt x="5248" y="2761"/>
                    </a:cubicBezTo>
                    <a:cubicBezTo>
                      <a:pt x="5283" y="2905"/>
                      <a:pt x="5263" y="2936"/>
                      <a:pt x="5097" y="3017"/>
                    </a:cubicBezTo>
                    <a:cubicBezTo>
                      <a:pt x="4994" y="3067"/>
                      <a:pt x="4852" y="3153"/>
                      <a:pt x="4771" y="3213"/>
                    </a:cubicBezTo>
                    <a:lnTo>
                      <a:pt x="4620" y="3326"/>
                    </a:lnTo>
                    <a:lnTo>
                      <a:pt x="4762" y="3318"/>
                    </a:lnTo>
                    <a:cubicBezTo>
                      <a:pt x="4910" y="3313"/>
                      <a:pt x="4913" y="3329"/>
                      <a:pt x="4838" y="3627"/>
                    </a:cubicBezTo>
                    <a:cubicBezTo>
                      <a:pt x="4800" y="3779"/>
                      <a:pt x="4801" y="3783"/>
                      <a:pt x="4913" y="3694"/>
                    </a:cubicBezTo>
                    <a:cubicBezTo>
                      <a:pt x="4982" y="3640"/>
                      <a:pt x="5119" y="3604"/>
                      <a:pt x="5257" y="3604"/>
                    </a:cubicBezTo>
                    <a:cubicBezTo>
                      <a:pt x="5592" y="3604"/>
                      <a:pt x="5681" y="3520"/>
                      <a:pt x="5701" y="3183"/>
                    </a:cubicBezTo>
                    <a:cubicBezTo>
                      <a:pt x="5715" y="2936"/>
                      <a:pt x="5730" y="2895"/>
                      <a:pt x="5835" y="2882"/>
                    </a:cubicBezTo>
                    <a:cubicBezTo>
                      <a:pt x="5903" y="2873"/>
                      <a:pt x="6041" y="2922"/>
                      <a:pt x="6137" y="2995"/>
                    </a:cubicBezTo>
                    <a:cubicBezTo>
                      <a:pt x="6285" y="3107"/>
                      <a:pt x="6311" y="3175"/>
                      <a:pt x="6338" y="3446"/>
                    </a:cubicBezTo>
                    <a:cubicBezTo>
                      <a:pt x="6381" y="3870"/>
                      <a:pt x="6545" y="4098"/>
                      <a:pt x="7075" y="4477"/>
                    </a:cubicBezTo>
                    <a:lnTo>
                      <a:pt x="7218" y="4582"/>
                    </a:lnTo>
                    <a:lnTo>
                      <a:pt x="7033" y="4665"/>
                    </a:lnTo>
                    <a:cubicBezTo>
                      <a:pt x="6933" y="4712"/>
                      <a:pt x="6809" y="4736"/>
                      <a:pt x="6757" y="4718"/>
                    </a:cubicBezTo>
                    <a:cubicBezTo>
                      <a:pt x="6705" y="4700"/>
                      <a:pt x="6609" y="4711"/>
                      <a:pt x="6539" y="4740"/>
                    </a:cubicBezTo>
                    <a:cubicBezTo>
                      <a:pt x="6469" y="4770"/>
                      <a:pt x="6325" y="4825"/>
                      <a:pt x="6220" y="4861"/>
                    </a:cubicBezTo>
                    <a:cubicBezTo>
                      <a:pt x="6015" y="4930"/>
                      <a:pt x="5860" y="5089"/>
                      <a:pt x="5860" y="5229"/>
                    </a:cubicBezTo>
                    <a:cubicBezTo>
                      <a:pt x="5860" y="5296"/>
                      <a:pt x="5909" y="5309"/>
                      <a:pt x="6086" y="5305"/>
                    </a:cubicBezTo>
                    <a:cubicBezTo>
                      <a:pt x="6272" y="5300"/>
                      <a:pt x="6358" y="5334"/>
                      <a:pt x="6514" y="5470"/>
                    </a:cubicBezTo>
                    <a:cubicBezTo>
                      <a:pt x="6620" y="5563"/>
                      <a:pt x="6761" y="5643"/>
                      <a:pt x="6824" y="5643"/>
                    </a:cubicBezTo>
                    <a:cubicBezTo>
                      <a:pt x="6975" y="5643"/>
                      <a:pt x="7205" y="5787"/>
                      <a:pt x="7159" y="5854"/>
                    </a:cubicBezTo>
                    <a:cubicBezTo>
                      <a:pt x="7139" y="5883"/>
                      <a:pt x="7086" y="5889"/>
                      <a:pt x="7033" y="5869"/>
                    </a:cubicBezTo>
                    <a:cubicBezTo>
                      <a:pt x="6981" y="5849"/>
                      <a:pt x="6702" y="5816"/>
                      <a:pt x="6421" y="5794"/>
                    </a:cubicBezTo>
                    <a:cubicBezTo>
                      <a:pt x="6015" y="5761"/>
                      <a:pt x="5866" y="5729"/>
                      <a:pt x="5684" y="5621"/>
                    </a:cubicBezTo>
                    <a:cubicBezTo>
                      <a:pt x="5537" y="5533"/>
                      <a:pt x="5449" y="5502"/>
                      <a:pt x="5449" y="5545"/>
                    </a:cubicBezTo>
                    <a:cubicBezTo>
                      <a:pt x="5449" y="5731"/>
                      <a:pt x="5828" y="6004"/>
                      <a:pt x="6086" y="6004"/>
                    </a:cubicBezTo>
                    <a:cubicBezTo>
                      <a:pt x="6152" y="6004"/>
                      <a:pt x="6254" y="6049"/>
                      <a:pt x="6313" y="6102"/>
                    </a:cubicBezTo>
                    <a:cubicBezTo>
                      <a:pt x="6372" y="6155"/>
                      <a:pt x="6537" y="6214"/>
                      <a:pt x="6673" y="6230"/>
                    </a:cubicBezTo>
                    <a:cubicBezTo>
                      <a:pt x="6826" y="6248"/>
                      <a:pt x="7005" y="6319"/>
                      <a:pt x="7142" y="6418"/>
                    </a:cubicBezTo>
                    <a:cubicBezTo>
                      <a:pt x="7265" y="6507"/>
                      <a:pt x="7388" y="6576"/>
                      <a:pt x="7419" y="6576"/>
                    </a:cubicBezTo>
                    <a:cubicBezTo>
                      <a:pt x="7450" y="6576"/>
                      <a:pt x="7602" y="6637"/>
                      <a:pt x="7762" y="6712"/>
                    </a:cubicBezTo>
                    <a:cubicBezTo>
                      <a:pt x="7983" y="6815"/>
                      <a:pt x="8093" y="6910"/>
                      <a:pt x="8215" y="7110"/>
                    </a:cubicBezTo>
                    <a:cubicBezTo>
                      <a:pt x="8400" y="7416"/>
                      <a:pt x="8472" y="7949"/>
                      <a:pt x="8357" y="8141"/>
                    </a:cubicBezTo>
                    <a:cubicBezTo>
                      <a:pt x="8309" y="8223"/>
                      <a:pt x="8307" y="8277"/>
                      <a:pt x="8349" y="8314"/>
                    </a:cubicBezTo>
                    <a:cubicBezTo>
                      <a:pt x="8442" y="8398"/>
                      <a:pt x="8212" y="8750"/>
                      <a:pt x="7905" y="8999"/>
                    </a:cubicBezTo>
                    <a:cubicBezTo>
                      <a:pt x="7759" y="9117"/>
                      <a:pt x="7518" y="9325"/>
                      <a:pt x="7368" y="9458"/>
                    </a:cubicBezTo>
                    <a:lnTo>
                      <a:pt x="7092" y="9699"/>
                    </a:lnTo>
                    <a:lnTo>
                      <a:pt x="6866" y="9631"/>
                    </a:lnTo>
                    <a:cubicBezTo>
                      <a:pt x="6728" y="9589"/>
                      <a:pt x="6539" y="9461"/>
                      <a:pt x="6380" y="9300"/>
                    </a:cubicBezTo>
                    <a:cubicBezTo>
                      <a:pt x="6216" y="9135"/>
                      <a:pt x="6039" y="9005"/>
                      <a:pt x="5894" y="8961"/>
                    </a:cubicBezTo>
                    <a:cubicBezTo>
                      <a:pt x="5670" y="8893"/>
                      <a:pt x="5657" y="8883"/>
                      <a:pt x="5600" y="8585"/>
                    </a:cubicBezTo>
                    <a:lnTo>
                      <a:pt x="5542" y="8277"/>
                    </a:lnTo>
                    <a:lnTo>
                      <a:pt x="5759" y="8089"/>
                    </a:lnTo>
                    <a:cubicBezTo>
                      <a:pt x="5947" y="7927"/>
                      <a:pt x="5978" y="7873"/>
                      <a:pt x="5977" y="7675"/>
                    </a:cubicBezTo>
                    <a:cubicBezTo>
                      <a:pt x="5975" y="7384"/>
                      <a:pt x="5842" y="7139"/>
                      <a:pt x="5374" y="6569"/>
                    </a:cubicBezTo>
                    <a:cubicBezTo>
                      <a:pt x="5169" y="6318"/>
                      <a:pt x="4986" y="6087"/>
                      <a:pt x="4972" y="6050"/>
                    </a:cubicBezTo>
                    <a:cubicBezTo>
                      <a:pt x="4952" y="5996"/>
                      <a:pt x="4937" y="5996"/>
                      <a:pt x="4863" y="6050"/>
                    </a:cubicBezTo>
                    <a:cubicBezTo>
                      <a:pt x="4784" y="6109"/>
                      <a:pt x="4722" y="6036"/>
                      <a:pt x="4419" y="5523"/>
                    </a:cubicBezTo>
                    <a:cubicBezTo>
                      <a:pt x="4056" y="4909"/>
                      <a:pt x="3942" y="4630"/>
                      <a:pt x="3941" y="4349"/>
                    </a:cubicBezTo>
                    <a:cubicBezTo>
                      <a:pt x="3941" y="4257"/>
                      <a:pt x="3918" y="4168"/>
                      <a:pt x="3891" y="4153"/>
                    </a:cubicBezTo>
                    <a:cubicBezTo>
                      <a:pt x="3864" y="4138"/>
                      <a:pt x="3826" y="3978"/>
                      <a:pt x="3807" y="3792"/>
                    </a:cubicBezTo>
                    <a:cubicBezTo>
                      <a:pt x="3788" y="3607"/>
                      <a:pt x="3717" y="3190"/>
                      <a:pt x="3648" y="2867"/>
                    </a:cubicBezTo>
                    <a:cubicBezTo>
                      <a:pt x="3571" y="2504"/>
                      <a:pt x="3534" y="2193"/>
                      <a:pt x="3555" y="2054"/>
                    </a:cubicBezTo>
                    <a:cubicBezTo>
                      <a:pt x="3596" y="1785"/>
                      <a:pt x="3543" y="1767"/>
                      <a:pt x="3329" y="1994"/>
                    </a:cubicBezTo>
                    <a:cubicBezTo>
                      <a:pt x="3045" y="2296"/>
                      <a:pt x="2784" y="2972"/>
                      <a:pt x="2784" y="3393"/>
                    </a:cubicBezTo>
                    <a:cubicBezTo>
                      <a:pt x="2784" y="3476"/>
                      <a:pt x="2762" y="3559"/>
                      <a:pt x="2734" y="3574"/>
                    </a:cubicBezTo>
                    <a:cubicBezTo>
                      <a:pt x="2682" y="3603"/>
                      <a:pt x="2198" y="3060"/>
                      <a:pt x="2198" y="2972"/>
                    </a:cubicBezTo>
                    <a:cubicBezTo>
                      <a:pt x="2198" y="2945"/>
                      <a:pt x="2175" y="2927"/>
                      <a:pt x="2148" y="2927"/>
                    </a:cubicBezTo>
                    <a:cubicBezTo>
                      <a:pt x="2059" y="2927"/>
                      <a:pt x="1972" y="3505"/>
                      <a:pt x="1972" y="4056"/>
                    </a:cubicBezTo>
                    <a:cubicBezTo>
                      <a:pt x="1972" y="4351"/>
                      <a:pt x="1945" y="4599"/>
                      <a:pt x="1921" y="4612"/>
                    </a:cubicBezTo>
                    <a:cubicBezTo>
                      <a:pt x="1896" y="4626"/>
                      <a:pt x="1727" y="4496"/>
                      <a:pt x="1536" y="4326"/>
                    </a:cubicBezTo>
                    <a:cubicBezTo>
                      <a:pt x="1345" y="4157"/>
                      <a:pt x="1163" y="4018"/>
                      <a:pt x="1134" y="4018"/>
                    </a:cubicBezTo>
                    <a:cubicBezTo>
                      <a:pt x="1055" y="4018"/>
                      <a:pt x="1134" y="5248"/>
                      <a:pt x="1234" y="5583"/>
                    </a:cubicBezTo>
                    <a:cubicBezTo>
                      <a:pt x="1282" y="5740"/>
                      <a:pt x="1309" y="5891"/>
                      <a:pt x="1293" y="5914"/>
                    </a:cubicBezTo>
                    <a:cubicBezTo>
                      <a:pt x="1277" y="5937"/>
                      <a:pt x="1173" y="5889"/>
                      <a:pt x="1067" y="5809"/>
                    </a:cubicBezTo>
                    <a:cubicBezTo>
                      <a:pt x="414" y="5317"/>
                      <a:pt x="403" y="5309"/>
                      <a:pt x="404" y="5440"/>
                    </a:cubicBezTo>
                    <a:cubicBezTo>
                      <a:pt x="405" y="5898"/>
                      <a:pt x="654" y="6708"/>
                      <a:pt x="907" y="7065"/>
                    </a:cubicBezTo>
                    <a:cubicBezTo>
                      <a:pt x="998" y="7195"/>
                      <a:pt x="1066" y="7376"/>
                      <a:pt x="1075" y="7509"/>
                    </a:cubicBezTo>
                    <a:cubicBezTo>
                      <a:pt x="1084" y="7633"/>
                      <a:pt x="1143" y="7811"/>
                      <a:pt x="1209" y="7908"/>
                    </a:cubicBezTo>
                    <a:cubicBezTo>
                      <a:pt x="1342" y="8102"/>
                      <a:pt x="1296" y="8190"/>
                      <a:pt x="1100" y="8096"/>
                    </a:cubicBezTo>
                    <a:cubicBezTo>
                      <a:pt x="1035" y="8064"/>
                      <a:pt x="804" y="7982"/>
                      <a:pt x="589" y="7916"/>
                    </a:cubicBezTo>
                    <a:cubicBezTo>
                      <a:pt x="375" y="7851"/>
                      <a:pt x="146" y="7782"/>
                      <a:pt x="86" y="7758"/>
                    </a:cubicBezTo>
                    <a:cubicBezTo>
                      <a:pt x="-7" y="7722"/>
                      <a:pt x="-17" y="7732"/>
                      <a:pt x="19" y="7840"/>
                    </a:cubicBezTo>
                    <a:cubicBezTo>
                      <a:pt x="106" y="8100"/>
                      <a:pt x="412" y="8600"/>
                      <a:pt x="631" y="8849"/>
                    </a:cubicBezTo>
                    <a:cubicBezTo>
                      <a:pt x="756" y="8992"/>
                      <a:pt x="848" y="9128"/>
                      <a:pt x="832" y="9150"/>
                    </a:cubicBezTo>
                    <a:cubicBezTo>
                      <a:pt x="816" y="9173"/>
                      <a:pt x="674" y="9187"/>
                      <a:pt x="522" y="9187"/>
                    </a:cubicBezTo>
                    <a:cubicBezTo>
                      <a:pt x="370" y="9187"/>
                      <a:pt x="201" y="9218"/>
                      <a:pt x="145" y="9255"/>
                    </a:cubicBezTo>
                    <a:cubicBezTo>
                      <a:pt x="52" y="9316"/>
                      <a:pt x="78" y="9357"/>
                      <a:pt x="404" y="9676"/>
                    </a:cubicBezTo>
                    <a:cubicBezTo>
                      <a:pt x="600" y="9869"/>
                      <a:pt x="921" y="10122"/>
                      <a:pt x="1125" y="10241"/>
                    </a:cubicBezTo>
                    <a:cubicBezTo>
                      <a:pt x="1330" y="10360"/>
                      <a:pt x="1489" y="10483"/>
                      <a:pt x="1469" y="10511"/>
                    </a:cubicBezTo>
                    <a:cubicBezTo>
                      <a:pt x="1449" y="10541"/>
                      <a:pt x="1286" y="10548"/>
                      <a:pt x="1100" y="10534"/>
                    </a:cubicBezTo>
                    <a:cubicBezTo>
                      <a:pt x="921" y="10521"/>
                      <a:pt x="721" y="10525"/>
                      <a:pt x="648" y="10542"/>
                    </a:cubicBezTo>
                    <a:lnTo>
                      <a:pt x="522" y="10572"/>
                    </a:lnTo>
                    <a:cubicBezTo>
                      <a:pt x="521" y="10573"/>
                      <a:pt x="522" y="10577"/>
                      <a:pt x="522" y="10579"/>
                    </a:cubicBezTo>
                    <a:cubicBezTo>
                      <a:pt x="522" y="10581"/>
                      <a:pt x="522" y="10584"/>
                      <a:pt x="522" y="10587"/>
                    </a:cubicBezTo>
                    <a:lnTo>
                      <a:pt x="664" y="10752"/>
                    </a:lnTo>
                    <a:cubicBezTo>
                      <a:pt x="985" y="11143"/>
                      <a:pt x="1619" y="11405"/>
                      <a:pt x="2491" y="11505"/>
                    </a:cubicBezTo>
                    <a:cubicBezTo>
                      <a:pt x="2795" y="11539"/>
                      <a:pt x="3046" y="11590"/>
                      <a:pt x="3044" y="11617"/>
                    </a:cubicBezTo>
                    <a:cubicBezTo>
                      <a:pt x="3043" y="11645"/>
                      <a:pt x="2976" y="11844"/>
                      <a:pt x="2902" y="12054"/>
                    </a:cubicBezTo>
                    <a:cubicBezTo>
                      <a:pt x="2774" y="12417"/>
                      <a:pt x="2754" y="12936"/>
                      <a:pt x="2860" y="13032"/>
                    </a:cubicBezTo>
                    <a:cubicBezTo>
                      <a:pt x="2880" y="13050"/>
                      <a:pt x="3064" y="12962"/>
                      <a:pt x="3271" y="12829"/>
                    </a:cubicBezTo>
                    <a:cubicBezTo>
                      <a:pt x="3478" y="12696"/>
                      <a:pt x="3663" y="12607"/>
                      <a:pt x="3681" y="12633"/>
                    </a:cubicBezTo>
                    <a:cubicBezTo>
                      <a:pt x="3700" y="12660"/>
                      <a:pt x="3687" y="12837"/>
                      <a:pt x="3656" y="13032"/>
                    </a:cubicBezTo>
                    <a:cubicBezTo>
                      <a:pt x="3626" y="13227"/>
                      <a:pt x="3610" y="13398"/>
                      <a:pt x="3622" y="13408"/>
                    </a:cubicBezTo>
                    <a:cubicBezTo>
                      <a:pt x="3652" y="13435"/>
                      <a:pt x="3936" y="13293"/>
                      <a:pt x="4167" y="13137"/>
                    </a:cubicBezTo>
                    <a:cubicBezTo>
                      <a:pt x="4276" y="13064"/>
                      <a:pt x="4392" y="13017"/>
                      <a:pt x="4419" y="13032"/>
                    </a:cubicBezTo>
                    <a:cubicBezTo>
                      <a:pt x="4446" y="13047"/>
                      <a:pt x="4469" y="13200"/>
                      <a:pt x="4469" y="13371"/>
                    </a:cubicBezTo>
                    <a:cubicBezTo>
                      <a:pt x="4469" y="13538"/>
                      <a:pt x="4475" y="13674"/>
                      <a:pt x="4486" y="13679"/>
                    </a:cubicBezTo>
                    <a:cubicBezTo>
                      <a:pt x="4572" y="13677"/>
                      <a:pt x="4935" y="13542"/>
                      <a:pt x="5064" y="13461"/>
                    </a:cubicBezTo>
                    <a:cubicBezTo>
                      <a:pt x="5152" y="13406"/>
                      <a:pt x="5226" y="13377"/>
                      <a:pt x="5231" y="13401"/>
                    </a:cubicBezTo>
                    <a:cubicBezTo>
                      <a:pt x="5236" y="13424"/>
                      <a:pt x="5241" y="13471"/>
                      <a:pt x="5248" y="13499"/>
                    </a:cubicBezTo>
                    <a:cubicBezTo>
                      <a:pt x="5256" y="13528"/>
                      <a:pt x="5268" y="13600"/>
                      <a:pt x="5273" y="13657"/>
                    </a:cubicBezTo>
                    <a:cubicBezTo>
                      <a:pt x="5290" y="13893"/>
                      <a:pt x="5368" y="13914"/>
                      <a:pt x="5642" y="13769"/>
                    </a:cubicBezTo>
                    <a:cubicBezTo>
                      <a:pt x="5784" y="13695"/>
                      <a:pt x="5928" y="13596"/>
                      <a:pt x="5969" y="13551"/>
                    </a:cubicBezTo>
                    <a:cubicBezTo>
                      <a:pt x="6070" y="13442"/>
                      <a:pt x="6153" y="13498"/>
                      <a:pt x="6153" y="13679"/>
                    </a:cubicBezTo>
                    <a:cubicBezTo>
                      <a:pt x="6153" y="14037"/>
                      <a:pt x="6337" y="14089"/>
                      <a:pt x="6723" y="13837"/>
                    </a:cubicBezTo>
                    <a:cubicBezTo>
                      <a:pt x="6856" y="13751"/>
                      <a:pt x="6970" y="13679"/>
                      <a:pt x="6983" y="13679"/>
                    </a:cubicBezTo>
                    <a:cubicBezTo>
                      <a:pt x="6992" y="13679"/>
                      <a:pt x="7029" y="13718"/>
                      <a:pt x="7067" y="13769"/>
                    </a:cubicBezTo>
                    <a:cubicBezTo>
                      <a:pt x="6830" y="13318"/>
                      <a:pt x="6740" y="12846"/>
                      <a:pt x="6740" y="12189"/>
                    </a:cubicBezTo>
                    <a:cubicBezTo>
                      <a:pt x="6740" y="11457"/>
                      <a:pt x="6792" y="11169"/>
                      <a:pt x="6991" y="10782"/>
                    </a:cubicBezTo>
                    <a:cubicBezTo>
                      <a:pt x="7340" y="10103"/>
                      <a:pt x="8304" y="9223"/>
                      <a:pt x="9070" y="8886"/>
                    </a:cubicBezTo>
                    <a:cubicBezTo>
                      <a:pt x="9620" y="8644"/>
                      <a:pt x="9846" y="8605"/>
                      <a:pt x="10679" y="8608"/>
                    </a:cubicBezTo>
                    <a:cubicBezTo>
                      <a:pt x="11795" y="8611"/>
                      <a:pt x="11956" y="8642"/>
                      <a:pt x="12749" y="9029"/>
                    </a:cubicBezTo>
                    <a:cubicBezTo>
                      <a:pt x="14546" y="9906"/>
                      <a:pt x="15346" y="11990"/>
                      <a:pt x="14517" y="13642"/>
                    </a:cubicBezTo>
                    <a:cubicBezTo>
                      <a:pt x="14166" y="14342"/>
                      <a:pt x="13751" y="14761"/>
                      <a:pt x="13494" y="14672"/>
                    </a:cubicBezTo>
                    <a:cubicBezTo>
                      <a:pt x="13401" y="14640"/>
                      <a:pt x="13297" y="14683"/>
                      <a:pt x="13260" y="14770"/>
                    </a:cubicBezTo>
                    <a:cubicBezTo>
                      <a:pt x="13223" y="14857"/>
                      <a:pt x="13120" y="14906"/>
                      <a:pt x="13033" y="14875"/>
                    </a:cubicBezTo>
                    <a:cubicBezTo>
                      <a:pt x="12936" y="14842"/>
                      <a:pt x="12853" y="14906"/>
                      <a:pt x="12816" y="15034"/>
                    </a:cubicBezTo>
                    <a:cubicBezTo>
                      <a:pt x="12771" y="15186"/>
                      <a:pt x="12687" y="15231"/>
                      <a:pt x="12522" y="15192"/>
                    </a:cubicBezTo>
                    <a:cubicBezTo>
                      <a:pt x="12352" y="15152"/>
                      <a:pt x="12288" y="15188"/>
                      <a:pt x="12262" y="15350"/>
                    </a:cubicBezTo>
                    <a:cubicBezTo>
                      <a:pt x="12242" y="15471"/>
                      <a:pt x="12093" y="15628"/>
                      <a:pt x="11936" y="15696"/>
                    </a:cubicBezTo>
                    <a:cubicBezTo>
                      <a:pt x="11486" y="15888"/>
                      <a:pt x="10569" y="15935"/>
                      <a:pt x="9883" y="15801"/>
                    </a:cubicBezTo>
                    <a:cubicBezTo>
                      <a:pt x="9314" y="15690"/>
                      <a:pt x="9249" y="15650"/>
                      <a:pt x="9195" y="15372"/>
                    </a:cubicBezTo>
                    <a:cubicBezTo>
                      <a:pt x="9154" y="15167"/>
                      <a:pt x="9105" y="15106"/>
                      <a:pt x="9044" y="15192"/>
                    </a:cubicBezTo>
                    <a:cubicBezTo>
                      <a:pt x="8920" y="15369"/>
                      <a:pt x="8734" y="15253"/>
                      <a:pt x="8734" y="14996"/>
                    </a:cubicBezTo>
                    <a:cubicBezTo>
                      <a:pt x="8734" y="14846"/>
                      <a:pt x="8688" y="14801"/>
                      <a:pt x="8558" y="14845"/>
                    </a:cubicBezTo>
                    <a:cubicBezTo>
                      <a:pt x="8435" y="14887"/>
                      <a:pt x="8356" y="14835"/>
                      <a:pt x="8315" y="14695"/>
                    </a:cubicBezTo>
                    <a:cubicBezTo>
                      <a:pt x="8258" y="14501"/>
                      <a:pt x="8235" y="14505"/>
                      <a:pt x="8047" y="14657"/>
                    </a:cubicBezTo>
                    <a:cubicBezTo>
                      <a:pt x="7859" y="14810"/>
                      <a:pt x="7826" y="14790"/>
                      <a:pt x="7553" y="14469"/>
                    </a:cubicBezTo>
                    <a:cubicBezTo>
                      <a:pt x="7423" y="14316"/>
                      <a:pt x="7313" y="14171"/>
                      <a:pt x="7218" y="14025"/>
                    </a:cubicBezTo>
                    <a:cubicBezTo>
                      <a:pt x="7219" y="14054"/>
                      <a:pt x="7195" y="14072"/>
                      <a:pt x="7151" y="14093"/>
                    </a:cubicBezTo>
                    <a:cubicBezTo>
                      <a:pt x="7096" y="14119"/>
                      <a:pt x="6964" y="14155"/>
                      <a:pt x="6857" y="14176"/>
                    </a:cubicBezTo>
                    <a:cubicBezTo>
                      <a:pt x="6604" y="14225"/>
                      <a:pt x="6277" y="14487"/>
                      <a:pt x="6145" y="14748"/>
                    </a:cubicBezTo>
                    <a:cubicBezTo>
                      <a:pt x="5977" y="15081"/>
                      <a:pt x="5999" y="15574"/>
                      <a:pt x="6204" y="15944"/>
                    </a:cubicBezTo>
                    <a:lnTo>
                      <a:pt x="6371" y="16245"/>
                    </a:lnTo>
                    <a:lnTo>
                      <a:pt x="6547" y="16109"/>
                    </a:lnTo>
                    <a:cubicBezTo>
                      <a:pt x="6735" y="15968"/>
                      <a:pt x="6792" y="15989"/>
                      <a:pt x="6874" y="16230"/>
                    </a:cubicBezTo>
                    <a:cubicBezTo>
                      <a:pt x="6897" y="16297"/>
                      <a:pt x="7039" y="16477"/>
                      <a:pt x="7192" y="16629"/>
                    </a:cubicBezTo>
                    <a:cubicBezTo>
                      <a:pt x="7344" y="16780"/>
                      <a:pt x="7480" y="16937"/>
                      <a:pt x="7494" y="16975"/>
                    </a:cubicBezTo>
                    <a:cubicBezTo>
                      <a:pt x="7531" y="17074"/>
                      <a:pt x="7635" y="16996"/>
                      <a:pt x="7746" y="16787"/>
                    </a:cubicBezTo>
                    <a:cubicBezTo>
                      <a:pt x="7799" y="16686"/>
                      <a:pt x="7861" y="16606"/>
                      <a:pt x="7888" y="16606"/>
                    </a:cubicBezTo>
                    <a:cubicBezTo>
                      <a:pt x="7916" y="16606"/>
                      <a:pt x="7990" y="16686"/>
                      <a:pt x="8056" y="16787"/>
                    </a:cubicBezTo>
                    <a:cubicBezTo>
                      <a:pt x="8185" y="16983"/>
                      <a:pt x="8301" y="17016"/>
                      <a:pt x="8416" y="16892"/>
                    </a:cubicBezTo>
                    <a:cubicBezTo>
                      <a:pt x="8617" y="16674"/>
                      <a:pt x="8646" y="17072"/>
                      <a:pt x="8475" y="17675"/>
                    </a:cubicBezTo>
                    <a:cubicBezTo>
                      <a:pt x="8260" y="18432"/>
                      <a:pt x="7781" y="19223"/>
                      <a:pt x="7125" y="19909"/>
                    </a:cubicBezTo>
                    <a:lnTo>
                      <a:pt x="6832" y="20210"/>
                    </a:lnTo>
                    <a:lnTo>
                      <a:pt x="7125" y="20210"/>
                    </a:lnTo>
                    <a:cubicBezTo>
                      <a:pt x="7311" y="20210"/>
                      <a:pt x="7502" y="20163"/>
                      <a:pt x="7679" y="20082"/>
                    </a:cubicBezTo>
                    <a:cubicBezTo>
                      <a:pt x="7828" y="20014"/>
                      <a:pt x="7965" y="19978"/>
                      <a:pt x="7980" y="20000"/>
                    </a:cubicBezTo>
                    <a:cubicBezTo>
                      <a:pt x="7996" y="20023"/>
                      <a:pt x="7976" y="20162"/>
                      <a:pt x="7938" y="20308"/>
                    </a:cubicBezTo>
                    <a:cubicBezTo>
                      <a:pt x="7901" y="20454"/>
                      <a:pt x="7892" y="20590"/>
                      <a:pt x="7913" y="20609"/>
                    </a:cubicBezTo>
                    <a:cubicBezTo>
                      <a:pt x="7934" y="20628"/>
                      <a:pt x="8108" y="20569"/>
                      <a:pt x="8307" y="20481"/>
                    </a:cubicBezTo>
                    <a:cubicBezTo>
                      <a:pt x="8506" y="20392"/>
                      <a:pt x="8695" y="20334"/>
                      <a:pt x="8718" y="20346"/>
                    </a:cubicBezTo>
                    <a:cubicBezTo>
                      <a:pt x="8741" y="20359"/>
                      <a:pt x="8744" y="20496"/>
                      <a:pt x="8726" y="20654"/>
                    </a:cubicBezTo>
                    <a:cubicBezTo>
                      <a:pt x="8697" y="20911"/>
                      <a:pt x="8702" y="20940"/>
                      <a:pt x="8801" y="20940"/>
                    </a:cubicBezTo>
                    <a:cubicBezTo>
                      <a:pt x="9007" y="20939"/>
                      <a:pt x="9317" y="20839"/>
                      <a:pt x="9589" y="20684"/>
                    </a:cubicBezTo>
                    <a:cubicBezTo>
                      <a:pt x="9739" y="20599"/>
                      <a:pt x="9871" y="20543"/>
                      <a:pt x="9883" y="20564"/>
                    </a:cubicBezTo>
                    <a:cubicBezTo>
                      <a:pt x="9895" y="20584"/>
                      <a:pt x="9943" y="20709"/>
                      <a:pt x="9983" y="20842"/>
                    </a:cubicBezTo>
                    <a:cubicBezTo>
                      <a:pt x="10070" y="21132"/>
                      <a:pt x="10340" y="21449"/>
                      <a:pt x="10586" y="21542"/>
                    </a:cubicBezTo>
                    <a:cubicBezTo>
                      <a:pt x="10739" y="21600"/>
                      <a:pt x="10793" y="21598"/>
                      <a:pt x="10980" y="21512"/>
                    </a:cubicBezTo>
                    <a:cubicBezTo>
                      <a:pt x="11239" y="21393"/>
                      <a:pt x="11455" y="21149"/>
                      <a:pt x="11550" y="20865"/>
                    </a:cubicBezTo>
                    <a:cubicBezTo>
                      <a:pt x="11589" y="20750"/>
                      <a:pt x="11628" y="20624"/>
                      <a:pt x="11642" y="20586"/>
                    </a:cubicBezTo>
                    <a:cubicBezTo>
                      <a:pt x="11659" y="20537"/>
                      <a:pt x="11721" y="20552"/>
                      <a:pt x="11860" y="20647"/>
                    </a:cubicBezTo>
                    <a:cubicBezTo>
                      <a:pt x="12078" y="20796"/>
                      <a:pt x="12482" y="20940"/>
                      <a:pt x="12690" y="20940"/>
                    </a:cubicBezTo>
                    <a:cubicBezTo>
                      <a:pt x="12804" y="20940"/>
                      <a:pt x="12832" y="20917"/>
                      <a:pt x="12832" y="20790"/>
                    </a:cubicBezTo>
                    <a:cubicBezTo>
                      <a:pt x="12832" y="20706"/>
                      <a:pt x="12806" y="20572"/>
                      <a:pt x="12774" y="20496"/>
                    </a:cubicBezTo>
                    <a:cubicBezTo>
                      <a:pt x="12742" y="20420"/>
                      <a:pt x="12724" y="20340"/>
                      <a:pt x="12740" y="20316"/>
                    </a:cubicBezTo>
                    <a:cubicBezTo>
                      <a:pt x="12757" y="20292"/>
                      <a:pt x="12947" y="20351"/>
                      <a:pt x="13159" y="20451"/>
                    </a:cubicBezTo>
                    <a:cubicBezTo>
                      <a:pt x="13383" y="20556"/>
                      <a:pt x="13565" y="20613"/>
                      <a:pt x="13595" y="20586"/>
                    </a:cubicBezTo>
                    <a:cubicBezTo>
                      <a:pt x="13625" y="20559"/>
                      <a:pt x="13620" y="20441"/>
                      <a:pt x="13587" y="20308"/>
                    </a:cubicBezTo>
                    <a:cubicBezTo>
                      <a:pt x="13555" y="20181"/>
                      <a:pt x="13553" y="20059"/>
                      <a:pt x="13578" y="20037"/>
                    </a:cubicBezTo>
                    <a:cubicBezTo>
                      <a:pt x="13603" y="20015"/>
                      <a:pt x="13739" y="20047"/>
                      <a:pt x="13880" y="20105"/>
                    </a:cubicBezTo>
                    <a:cubicBezTo>
                      <a:pt x="14021" y="20162"/>
                      <a:pt x="14261" y="20209"/>
                      <a:pt x="14416" y="20210"/>
                    </a:cubicBezTo>
                    <a:lnTo>
                      <a:pt x="14693" y="20210"/>
                    </a:lnTo>
                    <a:lnTo>
                      <a:pt x="14425" y="19932"/>
                    </a:lnTo>
                    <a:cubicBezTo>
                      <a:pt x="13686" y="19193"/>
                      <a:pt x="13088" y="18119"/>
                      <a:pt x="12966" y="17291"/>
                    </a:cubicBezTo>
                    <a:cubicBezTo>
                      <a:pt x="12935" y="17081"/>
                      <a:pt x="12938" y="16964"/>
                      <a:pt x="12983" y="16922"/>
                    </a:cubicBezTo>
                    <a:cubicBezTo>
                      <a:pt x="12984" y="16920"/>
                      <a:pt x="12983" y="16917"/>
                      <a:pt x="12983" y="16915"/>
                    </a:cubicBezTo>
                    <a:cubicBezTo>
                      <a:pt x="12986" y="16908"/>
                      <a:pt x="12996" y="16905"/>
                      <a:pt x="13000" y="16900"/>
                    </a:cubicBezTo>
                    <a:cubicBezTo>
                      <a:pt x="13012" y="16886"/>
                      <a:pt x="13022" y="16877"/>
                      <a:pt x="13042" y="16884"/>
                    </a:cubicBezTo>
                    <a:cubicBezTo>
                      <a:pt x="13049" y="16887"/>
                      <a:pt x="13059" y="16895"/>
                      <a:pt x="13067" y="16900"/>
                    </a:cubicBezTo>
                    <a:cubicBezTo>
                      <a:pt x="13070" y="16902"/>
                      <a:pt x="13071" y="16905"/>
                      <a:pt x="13075" y="16907"/>
                    </a:cubicBezTo>
                    <a:cubicBezTo>
                      <a:pt x="13097" y="16911"/>
                      <a:pt x="13121" y="16918"/>
                      <a:pt x="13151" y="16930"/>
                    </a:cubicBezTo>
                    <a:cubicBezTo>
                      <a:pt x="13312" y="16997"/>
                      <a:pt x="13376" y="16962"/>
                      <a:pt x="13561" y="16681"/>
                    </a:cubicBezTo>
                    <a:cubicBezTo>
                      <a:pt x="13618" y="16594"/>
                      <a:pt x="13638" y="16600"/>
                      <a:pt x="13779" y="16802"/>
                    </a:cubicBezTo>
                    <a:lnTo>
                      <a:pt x="13939" y="17027"/>
                    </a:lnTo>
                    <a:lnTo>
                      <a:pt x="14232" y="16749"/>
                    </a:lnTo>
                    <a:cubicBezTo>
                      <a:pt x="14392" y="16597"/>
                      <a:pt x="14571" y="16374"/>
                      <a:pt x="14634" y="16252"/>
                    </a:cubicBezTo>
                    <a:cubicBezTo>
                      <a:pt x="14698" y="16130"/>
                      <a:pt x="14763" y="16034"/>
                      <a:pt x="14777" y="16034"/>
                    </a:cubicBezTo>
                    <a:cubicBezTo>
                      <a:pt x="14790" y="16034"/>
                      <a:pt x="14885" y="16076"/>
                      <a:pt x="14986" y="16132"/>
                    </a:cubicBezTo>
                    <a:lnTo>
                      <a:pt x="15170" y="16230"/>
                    </a:lnTo>
                    <a:lnTo>
                      <a:pt x="15338" y="15921"/>
                    </a:lnTo>
                    <a:cubicBezTo>
                      <a:pt x="15597" y="15429"/>
                      <a:pt x="15535" y="14804"/>
                      <a:pt x="15196" y="14477"/>
                    </a:cubicBezTo>
                    <a:cubicBezTo>
                      <a:pt x="15043" y="14330"/>
                      <a:pt x="14676" y="14153"/>
                      <a:pt x="14525" y="14153"/>
                    </a:cubicBezTo>
                    <a:cubicBezTo>
                      <a:pt x="14322" y="14153"/>
                      <a:pt x="14283" y="14051"/>
                      <a:pt x="14408" y="13860"/>
                    </a:cubicBezTo>
                    <a:cubicBezTo>
                      <a:pt x="14544" y="13652"/>
                      <a:pt x="14579" y="13643"/>
                      <a:pt x="14726" y="13792"/>
                    </a:cubicBezTo>
                    <a:cubicBezTo>
                      <a:pt x="14837" y="13903"/>
                      <a:pt x="15028" y="13999"/>
                      <a:pt x="15162" y="14018"/>
                    </a:cubicBezTo>
                    <a:cubicBezTo>
                      <a:pt x="15196" y="14018"/>
                      <a:pt x="15231" y="14012"/>
                      <a:pt x="15254" y="14010"/>
                    </a:cubicBezTo>
                    <a:cubicBezTo>
                      <a:pt x="15268" y="14007"/>
                      <a:pt x="15280" y="14003"/>
                      <a:pt x="15288" y="13995"/>
                    </a:cubicBezTo>
                    <a:cubicBezTo>
                      <a:pt x="15322" y="13964"/>
                      <a:pt x="15350" y="13839"/>
                      <a:pt x="15355" y="13717"/>
                    </a:cubicBezTo>
                    <a:cubicBezTo>
                      <a:pt x="15359" y="13595"/>
                      <a:pt x="15375" y="13478"/>
                      <a:pt x="15380" y="13453"/>
                    </a:cubicBezTo>
                    <a:cubicBezTo>
                      <a:pt x="15385" y="13428"/>
                      <a:pt x="15494" y="13491"/>
                      <a:pt x="15623" y="13596"/>
                    </a:cubicBezTo>
                    <a:cubicBezTo>
                      <a:pt x="15940" y="13853"/>
                      <a:pt x="16131" y="13937"/>
                      <a:pt x="16201" y="13837"/>
                    </a:cubicBezTo>
                    <a:cubicBezTo>
                      <a:pt x="16230" y="13796"/>
                      <a:pt x="16259" y="13688"/>
                      <a:pt x="16260" y="13596"/>
                    </a:cubicBezTo>
                    <a:cubicBezTo>
                      <a:pt x="16261" y="13420"/>
                      <a:pt x="16335" y="13325"/>
                      <a:pt x="16402" y="13423"/>
                    </a:cubicBezTo>
                    <a:cubicBezTo>
                      <a:pt x="16448" y="13489"/>
                      <a:pt x="16886" y="13677"/>
                      <a:pt x="16997" y="13679"/>
                    </a:cubicBezTo>
                    <a:cubicBezTo>
                      <a:pt x="17047" y="13680"/>
                      <a:pt x="17073" y="13588"/>
                      <a:pt x="17073" y="13378"/>
                    </a:cubicBezTo>
                    <a:cubicBezTo>
                      <a:pt x="17073" y="13211"/>
                      <a:pt x="17086" y="13058"/>
                      <a:pt x="17106" y="13040"/>
                    </a:cubicBezTo>
                    <a:cubicBezTo>
                      <a:pt x="17126" y="13023"/>
                      <a:pt x="17224" y="13063"/>
                      <a:pt x="17324" y="13130"/>
                    </a:cubicBezTo>
                    <a:cubicBezTo>
                      <a:pt x="17424" y="13197"/>
                      <a:pt x="17589" y="13294"/>
                      <a:pt x="17693" y="13341"/>
                    </a:cubicBezTo>
                    <a:lnTo>
                      <a:pt x="17886" y="13423"/>
                    </a:lnTo>
                    <a:lnTo>
                      <a:pt x="17886" y="13198"/>
                    </a:lnTo>
                    <a:cubicBezTo>
                      <a:pt x="17886" y="13075"/>
                      <a:pt x="17857" y="12899"/>
                      <a:pt x="17827" y="12806"/>
                    </a:cubicBezTo>
                    <a:cubicBezTo>
                      <a:pt x="17796" y="12710"/>
                      <a:pt x="17798" y="12627"/>
                      <a:pt x="17827" y="12611"/>
                    </a:cubicBezTo>
                    <a:cubicBezTo>
                      <a:pt x="17855" y="12595"/>
                      <a:pt x="18041" y="12691"/>
                      <a:pt x="18238" y="12821"/>
                    </a:cubicBezTo>
                    <a:cubicBezTo>
                      <a:pt x="18434" y="12951"/>
                      <a:pt x="18614" y="13055"/>
                      <a:pt x="18640" y="13055"/>
                    </a:cubicBezTo>
                    <a:cubicBezTo>
                      <a:pt x="18716" y="13055"/>
                      <a:pt x="18767" y="12643"/>
                      <a:pt x="18724" y="12385"/>
                    </a:cubicBezTo>
                    <a:cubicBezTo>
                      <a:pt x="18702" y="12252"/>
                      <a:pt x="18634" y="12028"/>
                      <a:pt x="18573" y="11888"/>
                    </a:cubicBezTo>
                    <a:cubicBezTo>
                      <a:pt x="18511" y="11748"/>
                      <a:pt x="18479" y="11614"/>
                      <a:pt x="18497" y="11587"/>
                    </a:cubicBezTo>
                    <a:cubicBezTo>
                      <a:pt x="18516" y="11561"/>
                      <a:pt x="18630" y="11542"/>
                      <a:pt x="18757" y="11542"/>
                    </a:cubicBezTo>
                    <a:cubicBezTo>
                      <a:pt x="19140" y="11542"/>
                      <a:pt x="19856" y="11386"/>
                      <a:pt x="20207" y="11226"/>
                    </a:cubicBezTo>
                    <a:cubicBezTo>
                      <a:pt x="20484" y="11101"/>
                      <a:pt x="20991" y="10684"/>
                      <a:pt x="21003" y="10579"/>
                    </a:cubicBezTo>
                    <a:cubicBezTo>
                      <a:pt x="20998" y="10572"/>
                      <a:pt x="20985" y="10564"/>
                      <a:pt x="20970" y="10557"/>
                    </a:cubicBezTo>
                    <a:cubicBezTo>
                      <a:pt x="20964" y="10555"/>
                      <a:pt x="20951" y="10551"/>
                      <a:pt x="20944" y="10549"/>
                    </a:cubicBezTo>
                    <a:cubicBezTo>
                      <a:pt x="20868" y="10541"/>
                      <a:pt x="20712" y="10540"/>
                      <a:pt x="20534" y="10542"/>
                    </a:cubicBezTo>
                    <a:cubicBezTo>
                      <a:pt x="20294" y="10546"/>
                      <a:pt x="20081" y="10529"/>
                      <a:pt x="20064" y="10504"/>
                    </a:cubicBezTo>
                    <a:cubicBezTo>
                      <a:pt x="20046" y="10479"/>
                      <a:pt x="20197" y="10360"/>
                      <a:pt x="20400" y="10241"/>
                    </a:cubicBezTo>
                    <a:cubicBezTo>
                      <a:pt x="20783" y="10019"/>
                      <a:pt x="21422" y="9444"/>
                      <a:pt x="21422" y="9323"/>
                    </a:cubicBezTo>
                    <a:cubicBezTo>
                      <a:pt x="21422" y="9241"/>
                      <a:pt x="21250" y="9196"/>
                      <a:pt x="20953" y="9195"/>
                    </a:cubicBezTo>
                    <a:cubicBezTo>
                      <a:pt x="20836" y="9194"/>
                      <a:pt x="20721" y="9167"/>
                      <a:pt x="20701" y="9142"/>
                    </a:cubicBezTo>
                    <a:cubicBezTo>
                      <a:pt x="20699" y="9142"/>
                      <a:pt x="20677" y="9142"/>
                      <a:pt x="20676" y="9142"/>
                    </a:cubicBezTo>
                    <a:cubicBezTo>
                      <a:pt x="20672" y="9141"/>
                      <a:pt x="20695" y="9125"/>
                      <a:pt x="20718" y="9097"/>
                    </a:cubicBezTo>
                    <a:cubicBezTo>
                      <a:pt x="20743" y="9044"/>
                      <a:pt x="20804" y="8958"/>
                      <a:pt x="20886" y="8871"/>
                    </a:cubicBezTo>
                    <a:cubicBezTo>
                      <a:pt x="21095" y="8647"/>
                      <a:pt x="21583" y="7797"/>
                      <a:pt x="21531" y="7750"/>
                    </a:cubicBezTo>
                    <a:cubicBezTo>
                      <a:pt x="21516" y="7737"/>
                      <a:pt x="21370" y="7776"/>
                      <a:pt x="21204" y="7833"/>
                    </a:cubicBezTo>
                    <a:cubicBezTo>
                      <a:pt x="21039" y="7890"/>
                      <a:pt x="20765" y="7987"/>
                      <a:pt x="20601" y="8043"/>
                    </a:cubicBezTo>
                    <a:cubicBezTo>
                      <a:pt x="20437" y="8100"/>
                      <a:pt x="20285" y="8134"/>
                      <a:pt x="20257" y="8119"/>
                    </a:cubicBezTo>
                    <a:cubicBezTo>
                      <a:pt x="20230" y="8103"/>
                      <a:pt x="20261" y="7998"/>
                      <a:pt x="20324" y="7885"/>
                    </a:cubicBezTo>
                    <a:cubicBezTo>
                      <a:pt x="20388" y="7773"/>
                      <a:pt x="20442" y="7612"/>
                      <a:pt x="20442" y="7532"/>
                    </a:cubicBezTo>
                    <a:cubicBezTo>
                      <a:pt x="20442" y="7452"/>
                      <a:pt x="20540" y="7205"/>
                      <a:pt x="20668" y="6975"/>
                    </a:cubicBezTo>
                    <a:cubicBezTo>
                      <a:pt x="20911" y="6539"/>
                      <a:pt x="21038" y="6140"/>
                      <a:pt x="21104" y="5621"/>
                    </a:cubicBezTo>
                    <a:lnTo>
                      <a:pt x="21146" y="5312"/>
                    </a:lnTo>
                    <a:lnTo>
                      <a:pt x="20861" y="5515"/>
                    </a:lnTo>
                    <a:cubicBezTo>
                      <a:pt x="20706" y="5625"/>
                      <a:pt x="20518" y="5770"/>
                      <a:pt x="20433" y="5839"/>
                    </a:cubicBezTo>
                    <a:cubicBezTo>
                      <a:pt x="20229" y="6005"/>
                      <a:pt x="20186" y="5923"/>
                      <a:pt x="20291" y="5560"/>
                    </a:cubicBezTo>
                    <a:cubicBezTo>
                      <a:pt x="20356" y="5336"/>
                      <a:pt x="20407" y="4954"/>
                      <a:pt x="20425" y="4635"/>
                    </a:cubicBezTo>
                    <a:lnTo>
                      <a:pt x="20433" y="4432"/>
                    </a:lnTo>
                    <a:cubicBezTo>
                      <a:pt x="20434" y="4320"/>
                      <a:pt x="20429" y="4229"/>
                      <a:pt x="20416" y="4168"/>
                    </a:cubicBezTo>
                    <a:lnTo>
                      <a:pt x="20375" y="3988"/>
                    </a:lnTo>
                    <a:lnTo>
                      <a:pt x="20006" y="4311"/>
                    </a:lnTo>
                    <a:cubicBezTo>
                      <a:pt x="19802" y="4492"/>
                      <a:pt x="19623" y="4630"/>
                      <a:pt x="19604" y="4612"/>
                    </a:cubicBezTo>
                    <a:cubicBezTo>
                      <a:pt x="19584" y="4595"/>
                      <a:pt x="19570" y="4363"/>
                      <a:pt x="19570" y="4101"/>
                    </a:cubicBezTo>
                    <a:cubicBezTo>
                      <a:pt x="19570" y="3666"/>
                      <a:pt x="19486" y="3066"/>
                      <a:pt x="19411" y="2957"/>
                    </a:cubicBezTo>
                    <a:cubicBezTo>
                      <a:pt x="19394" y="2933"/>
                      <a:pt x="19338" y="2969"/>
                      <a:pt x="19285" y="3040"/>
                    </a:cubicBezTo>
                    <a:cubicBezTo>
                      <a:pt x="19233" y="3110"/>
                      <a:pt x="19116" y="3271"/>
                      <a:pt x="19025" y="3393"/>
                    </a:cubicBezTo>
                    <a:cubicBezTo>
                      <a:pt x="18935" y="3515"/>
                      <a:pt x="18841" y="3592"/>
                      <a:pt x="18816" y="3567"/>
                    </a:cubicBezTo>
                    <a:cubicBezTo>
                      <a:pt x="18808" y="3560"/>
                      <a:pt x="18794" y="3536"/>
                      <a:pt x="18782" y="3499"/>
                    </a:cubicBezTo>
                    <a:cubicBezTo>
                      <a:pt x="18782" y="3497"/>
                      <a:pt x="18783" y="3493"/>
                      <a:pt x="18782" y="3491"/>
                    </a:cubicBezTo>
                    <a:cubicBezTo>
                      <a:pt x="18780" y="3485"/>
                      <a:pt x="18776" y="3476"/>
                      <a:pt x="18774" y="3469"/>
                    </a:cubicBezTo>
                    <a:cubicBezTo>
                      <a:pt x="18750" y="3386"/>
                      <a:pt x="18721" y="3262"/>
                      <a:pt x="18698" y="3130"/>
                    </a:cubicBezTo>
                    <a:cubicBezTo>
                      <a:pt x="18604" y="2596"/>
                      <a:pt x="18350" y="2119"/>
                      <a:pt x="18020" y="1866"/>
                    </a:cubicBezTo>
                    <a:lnTo>
                      <a:pt x="17894" y="1768"/>
                    </a:lnTo>
                    <a:lnTo>
                      <a:pt x="17944" y="1986"/>
                    </a:lnTo>
                    <a:cubicBezTo>
                      <a:pt x="18001" y="2214"/>
                      <a:pt x="17999" y="2249"/>
                      <a:pt x="17819" y="3123"/>
                    </a:cubicBezTo>
                    <a:cubicBezTo>
                      <a:pt x="17757" y="3418"/>
                      <a:pt x="17710" y="3754"/>
                      <a:pt x="17710" y="3867"/>
                    </a:cubicBezTo>
                    <a:cubicBezTo>
                      <a:pt x="17710" y="3981"/>
                      <a:pt x="17688" y="4119"/>
                      <a:pt x="17659" y="4168"/>
                    </a:cubicBezTo>
                    <a:cubicBezTo>
                      <a:pt x="17631" y="4218"/>
                      <a:pt x="17578" y="4395"/>
                      <a:pt x="17542" y="4567"/>
                    </a:cubicBezTo>
                    <a:cubicBezTo>
                      <a:pt x="17507" y="4740"/>
                      <a:pt x="17416" y="4988"/>
                      <a:pt x="17341" y="5117"/>
                    </a:cubicBezTo>
                    <a:cubicBezTo>
                      <a:pt x="17266" y="5247"/>
                      <a:pt x="17109" y="5525"/>
                      <a:pt x="16989" y="5733"/>
                    </a:cubicBezTo>
                    <a:cubicBezTo>
                      <a:pt x="16775" y="6107"/>
                      <a:pt x="16703" y="6165"/>
                      <a:pt x="16629" y="6057"/>
                    </a:cubicBezTo>
                    <a:cubicBezTo>
                      <a:pt x="16608" y="6027"/>
                      <a:pt x="16480" y="6163"/>
                      <a:pt x="16335" y="6358"/>
                    </a:cubicBezTo>
                    <a:cubicBezTo>
                      <a:pt x="16191" y="6553"/>
                      <a:pt x="15982" y="6811"/>
                      <a:pt x="15874" y="6930"/>
                    </a:cubicBezTo>
                    <a:cubicBezTo>
                      <a:pt x="15635" y="7195"/>
                      <a:pt x="15556" y="7357"/>
                      <a:pt x="15556" y="7630"/>
                    </a:cubicBezTo>
                    <a:cubicBezTo>
                      <a:pt x="15556" y="7873"/>
                      <a:pt x="15637" y="8026"/>
                      <a:pt x="15832" y="8171"/>
                    </a:cubicBezTo>
                    <a:cubicBezTo>
                      <a:pt x="15961" y="8268"/>
                      <a:pt x="15970" y="8304"/>
                      <a:pt x="15933" y="8585"/>
                    </a:cubicBezTo>
                    <a:cubicBezTo>
                      <a:pt x="15905" y="8798"/>
                      <a:pt x="15864" y="8892"/>
                      <a:pt x="15799" y="8909"/>
                    </a:cubicBezTo>
                    <a:cubicBezTo>
                      <a:pt x="15537" y="8977"/>
                      <a:pt x="15224" y="9160"/>
                      <a:pt x="15120" y="9308"/>
                    </a:cubicBezTo>
                    <a:cubicBezTo>
                      <a:pt x="15056" y="9402"/>
                      <a:pt x="14883" y="9531"/>
                      <a:pt x="14726" y="9601"/>
                    </a:cubicBezTo>
                    <a:lnTo>
                      <a:pt x="14441" y="9729"/>
                    </a:lnTo>
                    <a:lnTo>
                      <a:pt x="14232" y="9518"/>
                    </a:lnTo>
                    <a:cubicBezTo>
                      <a:pt x="14115" y="9403"/>
                      <a:pt x="13902" y="9223"/>
                      <a:pt x="13754" y="9119"/>
                    </a:cubicBezTo>
                    <a:cubicBezTo>
                      <a:pt x="13426" y="8889"/>
                      <a:pt x="13084" y="8439"/>
                      <a:pt x="13168" y="8344"/>
                    </a:cubicBezTo>
                    <a:cubicBezTo>
                      <a:pt x="13200" y="8308"/>
                      <a:pt x="13203" y="8231"/>
                      <a:pt x="13176" y="8171"/>
                    </a:cubicBezTo>
                    <a:cubicBezTo>
                      <a:pt x="13069" y="7933"/>
                      <a:pt x="13116" y="7500"/>
                      <a:pt x="13285" y="7178"/>
                    </a:cubicBezTo>
                    <a:cubicBezTo>
                      <a:pt x="13428" y="6906"/>
                      <a:pt x="13492" y="6841"/>
                      <a:pt x="13754" y="6719"/>
                    </a:cubicBezTo>
                    <a:cubicBezTo>
                      <a:pt x="13922" y="6641"/>
                      <a:pt x="14084" y="6576"/>
                      <a:pt x="14115" y="6576"/>
                    </a:cubicBezTo>
                    <a:cubicBezTo>
                      <a:pt x="14146" y="6576"/>
                      <a:pt x="14275" y="6508"/>
                      <a:pt x="14399" y="6418"/>
                    </a:cubicBezTo>
                    <a:cubicBezTo>
                      <a:pt x="14550" y="6309"/>
                      <a:pt x="14708" y="6248"/>
                      <a:pt x="14885" y="6230"/>
                    </a:cubicBezTo>
                    <a:cubicBezTo>
                      <a:pt x="15029" y="6215"/>
                      <a:pt x="15144" y="6178"/>
                      <a:pt x="15137" y="6147"/>
                    </a:cubicBezTo>
                    <a:cubicBezTo>
                      <a:pt x="15130" y="6116"/>
                      <a:pt x="15251" y="6062"/>
                      <a:pt x="15405" y="6027"/>
                    </a:cubicBezTo>
                    <a:cubicBezTo>
                      <a:pt x="15760" y="5945"/>
                      <a:pt x="15954" y="5826"/>
                      <a:pt x="16025" y="5658"/>
                    </a:cubicBezTo>
                    <a:cubicBezTo>
                      <a:pt x="16106" y="5467"/>
                      <a:pt x="16108" y="5467"/>
                      <a:pt x="15849" y="5621"/>
                    </a:cubicBezTo>
                    <a:cubicBezTo>
                      <a:pt x="15657" y="5735"/>
                      <a:pt x="15512" y="5772"/>
                      <a:pt x="15103" y="5801"/>
                    </a:cubicBezTo>
                    <a:cubicBezTo>
                      <a:pt x="14826" y="5821"/>
                      <a:pt x="14560" y="5849"/>
                      <a:pt x="14508" y="5869"/>
                    </a:cubicBezTo>
                    <a:cubicBezTo>
                      <a:pt x="14455" y="5889"/>
                      <a:pt x="14394" y="5883"/>
                      <a:pt x="14374" y="5854"/>
                    </a:cubicBezTo>
                    <a:cubicBezTo>
                      <a:pt x="14328" y="5786"/>
                      <a:pt x="14562" y="5643"/>
                      <a:pt x="14718" y="5643"/>
                    </a:cubicBezTo>
                    <a:cubicBezTo>
                      <a:pt x="14785" y="5643"/>
                      <a:pt x="14914" y="5569"/>
                      <a:pt x="15003" y="5485"/>
                    </a:cubicBezTo>
                    <a:cubicBezTo>
                      <a:pt x="15193" y="5307"/>
                      <a:pt x="15403" y="5250"/>
                      <a:pt x="15564" y="5327"/>
                    </a:cubicBezTo>
                    <a:cubicBezTo>
                      <a:pt x="15655" y="5371"/>
                      <a:pt x="15673" y="5365"/>
                      <a:pt x="15673" y="5305"/>
                    </a:cubicBezTo>
                    <a:cubicBezTo>
                      <a:pt x="15673" y="5112"/>
                      <a:pt x="15546" y="4950"/>
                      <a:pt x="15338" y="4876"/>
                    </a:cubicBezTo>
                    <a:cubicBezTo>
                      <a:pt x="15218" y="4833"/>
                      <a:pt x="15071" y="4778"/>
                      <a:pt x="15003" y="4748"/>
                    </a:cubicBezTo>
                    <a:cubicBezTo>
                      <a:pt x="14935" y="4718"/>
                      <a:pt x="14828" y="4698"/>
                      <a:pt x="14768" y="4710"/>
                    </a:cubicBezTo>
                    <a:cubicBezTo>
                      <a:pt x="14708" y="4722"/>
                      <a:pt x="14584" y="4699"/>
                      <a:pt x="14492" y="4658"/>
                    </a:cubicBezTo>
                    <a:lnTo>
                      <a:pt x="14324" y="4582"/>
                    </a:lnTo>
                    <a:lnTo>
                      <a:pt x="14626" y="4349"/>
                    </a:lnTo>
                    <a:cubicBezTo>
                      <a:pt x="14986" y="4066"/>
                      <a:pt x="15136" y="3816"/>
                      <a:pt x="15187" y="3424"/>
                    </a:cubicBezTo>
                    <a:cubicBezTo>
                      <a:pt x="15218" y="3185"/>
                      <a:pt x="15263" y="3102"/>
                      <a:pt x="15405" y="2995"/>
                    </a:cubicBezTo>
                    <a:cubicBezTo>
                      <a:pt x="15409" y="2991"/>
                      <a:pt x="15408" y="2990"/>
                      <a:pt x="15413" y="2987"/>
                    </a:cubicBezTo>
                    <a:cubicBezTo>
                      <a:pt x="15424" y="2979"/>
                      <a:pt x="15435" y="2971"/>
                      <a:pt x="15447" y="2965"/>
                    </a:cubicBezTo>
                    <a:cubicBezTo>
                      <a:pt x="15538" y="2909"/>
                      <a:pt x="15642" y="2875"/>
                      <a:pt x="15698" y="2882"/>
                    </a:cubicBezTo>
                    <a:cubicBezTo>
                      <a:pt x="15805" y="2895"/>
                      <a:pt x="15825" y="2941"/>
                      <a:pt x="15841" y="3213"/>
                    </a:cubicBezTo>
                    <a:cubicBezTo>
                      <a:pt x="15851" y="3384"/>
                      <a:pt x="15887" y="3537"/>
                      <a:pt x="15925" y="3559"/>
                    </a:cubicBezTo>
                    <a:cubicBezTo>
                      <a:pt x="15963" y="3581"/>
                      <a:pt x="16109" y="3604"/>
                      <a:pt x="16251" y="3604"/>
                    </a:cubicBezTo>
                    <a:cubicBezTo>
                      <a:pt x="16411" y="3605"/>
                      <a:pt x="16548" y="3637"/>
                      <a:pt x="16620" y="3694"/>
                    </a:cubicBezTo>
                    <a:cubicBezTo>
                      <a:pt x="16732" y="3783"/>
                      <a:pt x="16738" y="3783"/>
                      <a:pt x="16696" y="3657"/>
                    </a:cubicBezTo>
                    <a:cubicBezTo>
                      <a:pt x="16609" y="3394"/>
                      <a:pt x="16623" y="3312"/>
                      <a:pt x="16763" y="3326"/>
                    </a:cubicBezTo>
                    <a:cubicBezTo>
                      <a:pt x="16959" y="3344"/>
                      <a:pt x="16931" y="3310"/>
                      <a:pt x="16578" y="3108"/>
                    </a:cubicBezTo>
                    <a:cubicBezTo>
                      <a:pt x="16279" y="2935"/>
                      <a:pt x="16255" y="2905"/>
                      <a:pt x="16268" y="2731"/>
                    </a:cubicBezTo>
                    <a:cubicBezTo>
                      <a:pt x="16289" y="2454"/>
                      <a:pt x="16066" y="2295"/>
                      <a:pt x="15648" y="2295"/>
                    </a:cubicBezTo>
                    <a:cubicBezTo>
                      <a:pt x="15250" y="2295"/>
                      <a:pt x="14950" y="2425"/>
                      <a:pt x="14835" y="2641"/>
                    </a:cubicBezTo>
                    <a:cubicBezTo>
                      <a:pt x="14787" y="2733"/>
                      <a:pt x="14709" y="2980"/>
                      <a:pt x="14659" y="3190"/>
                    </a:cubicBezTo>
                    <a:cubicBezTo>
                      <a:pt x="14526" y="3762"/>
                      <a:pt x="14301" y="4052"/>
                      <a:pt x="14223" y="3755"/>
                    </a:cubicBezTo>
                    <a:cubicBezTo>
                      <a:pt x="14173" y="3566"/>
                      <a:pt x="14030" y="3517"/>
                      <a:pt x="13729" y="3589"/>
                    </a:cubicBezTo>
                    <a:cubicBezTo>
                      <a:pt x="13357" y="3678"/>
                      <a:pt x="13297" y="3669"/>
                      <a:pt x="13235" y="3521"/>
                    </a:cubicBezTo>
                    <a:cubicBezTo>
                      <a:pt x="13161" y="3347"/>
                      <a:pt x="13118" y="3358"/>
                      <a:pt x="13134" y="3544"/>
                    </a:cubicBezTo>
                    <a:cubicBezTo>
                      <a:pt x="13151" y="3748"/>
                      <a:pt x="13050" y="3844"/>
                      <a:pt x="12774" y="3883"/>
                    </a:cubicBezTo>
                    <a:cubicBezTo>
                      <a:pt x="12592" y="3910"/>
                      <a:pt x="12534" y="3945"/>
                      <a:pt x="12506" y="4048"/>
                    </a:cubicBezTo>
                    <a:cubicBezTo>
                      <a:pt x="12486" y="4120"/>
                      <a:pt x="12486" y="4213"/>
                      <a:pt x="12506" y="4259"/>
                    </a:cubicBezTo>
                    <a:cubicBezTo>
                      <a:pt x="12605" y="4491"/>
                      <a:pt x="12291" y="4434"/>
                      <a:pt x="11969" y="4161"/>
                    </a:cubicBezTo>
                    <a:cubicBezTo>
                      <a:pt x="11765" y="3988"/>
                      <a:pt x="11517" y="3566"/>
                      <a:pt x="11584" y="3506"/>
                    </a:cubicBezTo>
                    <a:cubicBezTo>
                      <a:pt x="11605" y="3487"/>
                      <a:pt x="11727" y="3452"/>
                      <a:pt x="11860" y="3424"/>
                    </a:cubicBezTo>
                    <a:lnTo>
                      <a:pt x="12103" y="3371"/>
                    </a:lnTo>
                    <a:lnTo>
                      <a:pt x="12103" y="3040"/>
                    </a:lnTo>
                    <a:cubicBezTo>
                      <a:pt x="12103" y="2729"/>
                      <a:pt x="12113" y="2700"/>
                      <a:pt x="12296" y="2566"/>
                    </a:cubicBezTo>
                    <a:cubicBezTo>
                      <a:pt x="12529" y="2395"/>
                      <a:pt x="12773" y="1970"/>
                      <a:pt x="12774" y="1731"/>
                    </a:cubicBezTo>
                    <a:cubicBezTo>
                      <a:pt x="12775" y="1469"/>
                      <a:pt x="12629" y="1273"/>
                      <a:pt x="12380" y="1189"/>
                    </a:cubicBezTo>
                    <a:cubicBezTo>
                      <a:pt x="12154" y="1113"/>
                      <a:pt x="11736" y="1102"/>
                      <a:pt x="11517" y="1166"/>
                    </a:cubicBezTo>
                    <a:cubicBezTo>
                      <a:pt x="11432" y="1191"/>
                      <a:pt x="11318" y="1164"/>
                      <a:pt x="11156" y="1068"/>
                    </a:cubicBezTo>
                    <a:cubicBezTo>
                      <a:pt x="10945" y="944"/>
                      <a:pt x="10928" y="913"/>
                      <a:pt x="10955" y="760"/>
                    </a:cubicBezTo>
                    <a:cubicBezTo>
                      <a:pt x="10973" y="662"/>
                      <a:pt x="10959" y="570"/>
                      <a:pt x="10922" y="549"/>
                    </a:cubicBezTo>
                    <a:cubicBezTo>
                      <a:pt x="10806" y="485"/>
                      <a:pt x="10850" y="304"/>
                      <a:pt x="10989" y="271"/>
                    </a:cubicBezTo>
                    <a:cubicBezTo>
                      <a:pt x="11119" y="240"/>
                      <a:pt x="11117" y="243"/>
                      <a:pt x="10972" y="211"/>
                    </a:cubicBezTo>
                    <a:cubicBezTo>
                      <a:pt x="10884" y="191"/>
                      <a:pt x="10833" y="144"/>
                      <a:pt x="10838" y="90"/>
                    </a:cubicBezTo>
                    <a:cubicBezTo>
                      <a:pt x="10842" y="42"/>
                      <a:pt x="10816" y="0"/>
                      <a:pt x="10788" y="0"/>
                    </a:cubicBezTo>
                    <a:close/>
                    <a:moveTo>
                      <a:pt x="10813" y="3604"/>
                    </a:moveTo>
                    <a:cubicBezTo>
                      <a:pt x="10819" y="3600"/>
                      <a:pt x="10825" y="3604"/>
                      <a:pt x="10829" y="3604"/>
                    </a:cubicBezTo>
                    <a:cubicBezTo>
                      <a:pt x="10861" y="3609"/>
                      <a:pt x="10923" y="3724"/>
                      <a:pt x="10972" y="3860"/>
                    </a:cubicBezTo>
                    <a:cubicBezTo>
                      <a:pt x="10987" y="3900"/>
                      <a:pt x="11002" y="3939"/>
                      <a:pt x="11022" y="3980"/>
                    </a:cubicBezTo>
                    <a:cubicBezTo>
                      <a:pt x="11082" y="4104"/>
                      <a:pt x="11171" y="4232"/>
                      <a:pt x="11265" y="4349"/>
                    </a:cubicBezTo>
                    <a:cubicBezTo>
                      <a:pt x="11297" y="4388"/>
                      <a:pt x="11323" y="4426"/>
                      <a:pt x="11357" y="4462"/>
                    </a:cubicBezTo>
                    <a:cubicBezTo>
                      <a:pt x="11390" y="4498"/>
                      <a:pt x="11431" y="4535"/>
                      <a:pt x="11466" y="4567"/>
                    </a:cubicBezTo>
                    <a:cubicBezTo>
                      <a:pt x="11500" y="4600"/>
                      <a:pt x="11532" y="4631"/>
                      <a:pt x="11567" y="4658"/>
                    </a:cubicBezTo>
                    <a:cubicBezTo>
                      <a:pt x="11603" y="4686"/>
                      <a:pt x="11641" y="4711"/>
                      <a:pt x="11676" y="4733"/>
                    </a:cubicBezTo>
                    <a:cubicBezTo>
                      <a:pt x="11798" y="4809"/>
                      <a:pt x="11963" y="4945"/>
                      <a:pt x="12045" y="5041"/>
                    </a:cubicBezTo>
                    <a:cubicBezTo>
                      <a:pt x="12082" y="5085"/>
                      <a:pt x="12120" y="5124"/>
                      <a:pt x="12162" y="5154"/>
                    </a:cubicBezTo>
                    <a:cubicBezTo>
                      <a:pt x="12190" y="5175"/>
                      <a:pt x="12224" y="5192"/>
                      <a:pt x="12254" y="5207"/>
                    </a:cubicBezTo>
                    <a:cubicBezTo>
                      <a:pt x="12285" y="5221"/>
                      <a:pt x="12314" y="5236"/>
                      <a:pt x="12346" y="5244"/>
                    </a:cubicBezTo>
                    <a:cubicBezTo>
                      <a:pt x="12363" y="5249"/>
                      <a:pt x="12380" y="5249"/>
                      <a:pt x="12397" y="5252"/>
                    </a:cubicBezTo>
                    <a:cubicBezTo>
                      <a:pt x="12431" y="5258"/>
                      <a:pt x="12463" y="5261"/>
                      <a:pt x="12489" y="5267"/>
                    </a:cubicBezTo>
                    <a:cubicBezTo>
                      <a:pt x="12515" y="5273"/>
                      <a:pt x="12537" y="5283"/>
                      <a:pt x="12556" y="5290"/>
                    </a:cubicBezTo>
                    <a:cubicBezTo>
                      <a:pt x="12584" y="5300"/>
                      <a:pt x="12602" y="5308"/>
                      <a:pt x="12614" y="5320"/>
                    </a:cubicBezTo>
                    <a:cubicBezTo>
                      <a:pt x="12617" y="5324"/>
                      <a:pt x="12621" y="5331"/>
                      <a:pt x="12623" y="5335"/>
                    </a:cubicBezTo>
                    <a:cubicBezTo>
                      <a:pt x="12639" y="5367"/>
                      <a:pt x="12592" y="5407"/>
                      <a:pt x="12489" y="5455"/>
                    </a:cubicBezTo>
                    <a:cubicBezTo>
                      <a:pt x="12465" y="5466"/>
                      <a:pt x="12440" y="5476"/>
                      <a:pt x="12413" y="5493"/>
                    </a:cubicBezTo>
                    <a:cubicBezTo>
                      <a:pt x="12387" y="5509"/>
                      <a:pt x="12359" y="5531"/>
                      <a:pt x="12330" y="5553"/>
                    </a:cubicBezTo>
                    <a:cubicBezTo>
                      <a:pt x="12271" y="5596"/>
                      <a:pt x="12203" y="5651"/>
                      <a:pt x="12137" y="5711"/>
                    </a:cubicBezTo>
                    <a:cubicBezTo>
                      <a:pt x="12071" y="5771"/>
                      <a:pt x="12005" y="5835"/>
                      <a:pt x="11936" y="5907"/>
                    </a:cubicBezTo>
                    <a:cubicBezTo>
                      <a:pt x="11798" y="6049"/>
                      <a:pt x="11659" y="6211"/>
                      <a:pt x="11533" y="6373"/>
                    </a:cubicBezTo>
                    <a:cubicBezTo>
                      <a:pt x="11470" y="6454"/>
                      <a:pt x="11411" y="6535"/>
                      <a:pt x="11357" y="6614"/>
                    </a:cubicBezTo>
                    <a:cubicBezTo>
                      <a:pt x="11276" y="6732"/>
                      <a:pt x="11206" y="6845"/>
                      <a:pt x="11156" y="6945"/>
                    </a:cubicBezTo>
                    <a:cubicBezTo>
                      <a:pt x="11140" y="6978"/>
                      <a:pt x="11125" y="7013"/>
                      <a:pt x="11114" y="7043"/>
                    </a:cubicBezTo>
                    <a:cubicBezTo>
                      <a:pt x="11061" y="7177"/>
                      <a:pt x="10972" y="7379"/>
                      <a:pt x="10922" y="7494"/>
                    </a:cubicBezTo>
                    <a:cubicBezTo>
                      <a:pt x="10871" y="7609"/>
                      <a:pt x="10818" y="7719"/>
                      <a:pt x="10796" y="7742"/>
                    </a:cubicBezTo>
                    <a:cubicBezTo>
                      <a:pt x="10784" y="7755"/>
                      <a:pt x="10764" y="7743"/>
                      <a:pt x="10737" y="7712"/>
                    </a:cubicBezTo>
                    <a:cubicBezTo>
                      <a:pt x="10724" y="7697"/>
                      <a:pt x="10710" y="7677"/>
                      <a:pt x="10695" y="7652"/>
                    </a:cubicBezTo>
                    <a:cubicBezTo>
                      <a:pt x="10663" y="7603"/>
                      <a:pt x="10622" y="7540"/>
                      <a:pt x="10586" y="7464"/>
                    </a:cubicBezTo>
                    <a:cubicBezTo>
                      <a:pt x="10530" y="7350"/>
                      <a:pt x="10479" y="7217"/>
                      <a:pt x="10427" y="7073"/>
                    </a:cubicBezTo>
                    <a:cubicBezTo>
                      <a:pt x="10414" y="7036"/>
                      <a:pt x="10397" y="6989"/>
                      <a:pt x="10377" y="6945"/>
                    </a:cubicBezTo>
                    <a:cubicBezTo>
                      <a:pt x="10338" y="6858"/>
                      <a:pt x="10282" y="6764"/>
                      <a:pt x="10234" y="6682"/>
                    </a:cubicBezTo>
                    <a:cubicBezTo>
                      <a:pt x="10209" y="6640"/>
                      <a:pt x="10189" y="6601"/>
                      <a:pt x="10167" y="6569"/>
                    </a:cubicBezTo>
                    <a:cubicBezTo>
                      <a:pt x="9914" y="6210"/>
                      <a:pt x="9315" y="5613"/>
                      <a:pt x="9086" y="5485"/>
                    </a:cubicBezTo>
                    <a:cubicBezTo>
                      <a:pt x="9056" y="5469"/>
                      <a:pt x="9033" y="5454"/>
                      <a:pt x="9011" y="5440"/>
                    </a:cubicBezTo>
                    <a:cubicBezTo>
                      <a:pt x="8989" y="5426"/>
                      <a:pt x="8967" y="5414"/>
                      <a:pt x="8952" y="5402"/>
                    </a:cubicBezTo>
                    <a:cubicBezTo>
                      <a:pt x="8938" y="5390"/>
                      <a:pt x="8934" y="5375"/>
                      <a:pt x="8927" y="5365"/>
                    </a:cubicBezTo>
                    <a:cubicBezTo>
                      <a:pt x="8921" y="5355"/>
                      <a:pt x="8918" y="5343"/>
                      <a:pt x="8919" y="5335"/>
                    </a:cubicBezTo>
                    <a:cubicBezTo>
                      <a:pt x="8919" y="5330"/>
                      <a:pt x="8917" y="5331"/>
                      <a:pt x="8919" y="5327"/>
                    </a:cubicBezTo>
                    <a:cubicBezTo>
                      <a:pt x="8921" y="5323"/>
                      <a:pt x="8923" y="5316"/>
                      <a:pt x="8927" y="5312"/>
                    </a:cubicBezTo>
                    <a:cubicBezTo>
                      <a:pt x="8936" y="5304"/>
                      <a:pt x="8953" y="5296"/>
                      <a:pt x="8969" y="5290"/>
                    </a:cubicBezTo>
                    <a:cubicBezTo>
                      <a:pt x="9002" y="5276"/>
                      <a:pt x="9048" y="5271"/>
                      <a:pt x="9112" y="5259"/>
                    </a:cubicBezTo>
                    <a:cubicBezTo>
                      <a:pt x="9136" y="5255"/>
                      <a:pt x="9170" y="5244"/>
                      <a:pt x="9204" y="5229"/>
                    </a:cubicBezTo>
                    <a:cubicBezTo>
                      <a:pt x="9306" y="5184"/>
                      <a:pt x="9435" y="5096"/>
                      <a:pt x="9539" y="5004"/>
                    </a:cubicBezTo>
                    <a:cubicBezTo>
                      <a:pt x="9678" y="4881"/>
                      <a:pt x="9925" y="4671"/>
                      <a:pt x="10084" y="4537"/>
                    </a:cubicBezTo>
                    <a:cubicBezTo>
                      <a:pt x="10211" y="4430"/>
                      <a:pt x="10356" y="4263"/>
                      <a:pt x="10469" y="4101"/>
                    </a:cubicBezTo>
                    <a:cubicBezTo>
                      <a:pt x="10488" y="4074"/>
                      <a:pt x="10511" y="4045"/>
                      <a:pt x="10528" y="4018"/>
                    </a:cubicBezTo>
                    <a:cubicBezTo>
                      <a:pt x="10545" y="3991"/>
                      <a:pt x="10555" y="3968"/>
                      <a:pt x="10570" y="3943"/>
                    </a:cubicBezTo>
                    <a:cubicBezTo>
                      <a:pt x="10624" y="3846"/>
                      <a:pt x="10683" y="3756"/>
                      <a:pt x="10729" y="3694"/>
                    </a:cubicBezTo>
                    <a:cubicBezTo>
                      <a:pt x="10752" y="3663"/>
                      <a:pt x="10771" y="3643"/>
                      <a:pt x="10788" y="3627"/>
                    </a:cubicBezTo>
                    <a:cubicBezTo>
                      <a:pt x="10796" y="3618"/>
                      <a:pt x="10807" y="3608"/>
                      <a:pt x="10813" y="3604"/>
                    </a:cubicBezTo>
                    <a:close/>
                    <a:moveTo>
                      <a:pt x="10771" y="8096"/>
                    </a:moveTo>
                    <a:cubicBezTo>
                      <a:pt x="10816" y="8096"/>
                      <a:pt x="10970" y="8473"/>
                      <a:pt x="10938" y="8502"/>
                    </a:cubicBezTo>
                    <a:cubicBezTo>
                      <a:pt x="10892" y="8544"/>
                      <a:pt x="10613" y="8543"/>
                      <a:pt x="10586" y="8502"/>
                    </a:cubicBezTo>
                    <a:cubicBezTo>
                      <a:pt x="10580" y="8494"/>
                      <a:pt x="10587" y="8474"/>
                      <a:pt x="10595" y="8442"/>
                    </a:cubicBezTo>
                    <a:cubicBezTo>
                      <a:pt x="10597" y="8419"/>
                      <a:pt x="10604" y="8389"/>
                      <a:pt x="10620" y="8359"/>
                    </a:cubicBezTo>
                    <a:cubicBezTo>
                      <a:pt x="10630" y="8330"/>
                      <a:pt x="10644" y="8293"/>
                      <a:pt x="10662" y="8254"/>
                    </a:cubicBezTo>
                    <a:cubicBezTo>
                      <a:pt x="10674" y="8229"/>
                      <a:pt x="10683" y="8212"/>
                      <a:pt x="10695" y="8194"/>
                    </a:cubicBezTo>
                    <a:cubicBezTo>
                      <a:pt x="10723" y="8139"/>
                      <a:pt x="10757" y="8096"/>
                      <a:pt x="10771" y="8096"/>
                    </a:cubicBezTo>
                    <a:close/>
                    <a:moveTo>
                      <a:pt x="10796" y="8864"/>
                    </a:moveTo>
                    <a:cubicBezTo>
                      <a:pt x="10728" y="8864"/>
                      <a:pt x="10660" y="8888"/>
                      <a:pt x="10570" y="8939"/>
                    </a:cubicBezTo>
                    <a:cubicBezTo>
                      <a:pt x="10445" y="9009"/>
                      <a:pt x="10201" y="9067"/>
                      <a:pt x="10033" y="9067"/>
                    </a:cubicBezTo>
                    <a:cubicBezTo>
                      <a:pt x="9409" y="9067"/>
                      <a:pt x="9043" y="9747"/>
                      <a:pt x="9539" y="9985"/>
                    </a:cubicBezTo>
                    <a:cubicBezTo>
                      <a:pt x="9871" y="10144"/>
                      <a:pt x="9821" y="10283"/>
                      <a:pt x="9371" y="10451"/>
                    </a:cubicBezTo>
                    <a:cubicBezTo>
                      <a:pt x="9064" y="10566"/>
                      <a:pt x="8912" y="10578"/>
                      <a:pt x="8693" y="10489"/>
                    </a:cubicBezTo>
                    <a:cubicBezTo>
                      <a:pt x="8537" y="10425"/>
                      <a:pt x="8330" y="10402"/>
                      <a:pt x="8232" y="10436"/>
                    </a:cubicBezTo>
                    <a:cubicBezTo>
                      <a:pt x="7973" y="10525"/>
                      <a:pt x="8015" y="10776"/>
                      <a:pt x="8299" y="10842"/>
                    </a:cubicBezTo>
                    <a:cubicBezTo>
                      <a:pt x="8438" y="10875"/>
                      <a:pt x="8516" y="10954"/>
                      <a:pt x="8483" y="11031"/>
                    </a:cubicBezTo>
                    <a:cubicBezTo>
                      <a:pt x="8452" y="11104"/>
                      <a:pt x="8340" y="11626"/>
                      <a:pt x="8232" y="12189"/>
                    </a:cubicBezTo>
                    <a:cubicBezTo>
                      <a:pt x="8075" y="13002"/>
                      <a:pt x="7971" y="13260"/>
                      <a:pt x="7754" y="13438"/>
                    </a:cubicBezTo>
                    <a:lnTo>
                      <a:pt x="7486" y="13664"/>
                    </a:lnTo>
                    <a:lnTo>
                      <a:pt x="7779" y="13875"/>
                    </a:lnTo>
                    <a:cubicBezTo>
                      <a:pt x="8183" y="14159"/>
                      <a:pt x="8950" y="14160"/>
                      <a:pt x="9355" y="13875"/>
                    </a:cubicBezTo>
                    <a:cubicBezTo>
                      <a:pt x="9656" y="13663"/>
                      <a:pt x="9651" y="13661"/>
                      <a:pt x="9422" y="13491"/>
                    </a:cubicBezTo>
                    <a:cubicBezTo>
                      <a:pt x="9252" y="13365"/>
                      <a:pt x="9122" y="13003"/>
                      <a:pt x="8927" y="12114"/>
                    </a:cubicBezTo>
                    <a:cubicBezTo>
                      <a:pt x="8782" y="11451"/>
                      <a:pt x="8687" y="10886"/>
                      <a:pt x="8718" y="10858"/>
                    </a:cubicBezTo>
                    <a:cubicBezTo>
                      <a:pt x="8821" y="10766"/>
                      <a:pt x="10208" y="10805"/>
                      <a:pt x="10276" y="10903"/>
                    </a:cubicBezTo>
                    <a:cubicBezTo>
                      <a:pt x="10312" y="10956"/>
                      <a:pt x="10195" y="11103"/>
                      <a:pt x="10008" y="11226"/>
                    </a:cubicBezTo>
                    <a:cubicBezTo>
                      <a:pt x="9705" y="11427"/>
                      <a:pt x="9575" y="11621"/>
                      <a:pt x="9388" y="12152"/>
                    </a:cubicBezTo>
                    <a:cubicBezTo>
                      <a:pt x="9284" y="12447"/>
                      <a:pt x="9716" y="13122"/>
                      <a:pt x="10159" y="13356"/>
                    </a:cubicBezTo>
                    <a:cubicBezTo>
                      <a:pt x="10552" y="13564"/>
                      <a:pt x="10578" y="13604"/>
                      <a:pt x="10545" y="14010"/>
                    </a:cubicBezTo>
                    <a:cubicBezTo>
                      <a:pt x="10510" y="14436"/>
                      <a:pt x="10502" y="14442"/>
                      <a:pt x="10134" y="14409"/>
                    </a:cubicBezTo>
                    <a:cubicBezTo>
                      <a:pt x="9760" y="14375"/>
                      <a:pt x="9755" y="14377"/>
                      <a:pt x="9782" y="14793"/>
                    </a:cubicBezTo>
                    <a:cubicBezTo>
                      <a:pt x="9805" y="15137"/>
                      <a:pt x="9857" y="15220"/>
                      <a:pt x="10050" y="15222"/>
                    </a:cubicBezTo>
                    <a:cubicBezTo>
                      <a:pt x="10179" y="15224"/>
                      <a:pt x="10376" y="15285"/>
                      <a:pt x="10494" y="15365"/>
                    </a:cubicBezTo>
                    <a:cubicBezTo>
                      <a:pt x="10681" y="15492"/>
                      <a:pt x="10752" y="15495"/>
                      <a:pt x="11031" y="15365"/>
                    </a:cubicBezTo>
                    <a:cubicBezTo>
                      <a:pt x="11208" y="15283"/>
                      <a:pt x="11450" y="15214"/>
                      <a:pt x="11567" y="15214"/>
                    </a:cubicBezTo>
                    <a:cubicBezTo>
                      <a:pt x="11738" y="15214"/>
                      <a:pt x="11786" y="15135"/>
                      <a:pt x="11793" y="14800"/>
                    </a:cubicBezTo>
                    <a:cubicBezTo>
                      <a:pt x="11802" y="14394"/>
                      <a:pt x="11791" y="14386"/>
                      <a:pt x="11441" y="14417"/>
                    </a:cubicBezTo>
                    <a:cubicBezTo>
                      <a:pt x="11095" y="14448"/>
                      <a:pt x="11080" y="14433"/>
                      <a:pt x="11047" y="14018"/>
                    </a:cubicBezTo>
                    <a:cubicBezTo>
                      <a:pt x="11014" y="13614"/>
                      <a:pt x="11041" y="13565"/>
                      <a:pt x="11466" y="13325"/>
                    </a:cubicBezTo>
                    <a:cubicBezTo>
                      <a:pt x="12293" y="12857"/>
                      <a:pt x="12377" y="11922"/>
                      <a:pt x="11651" y="11309"/>
                    </a:cubicBezTo>
                    <a:cubicBezTo>
                      <a:pt x="11436" y="11127"/>
                      <a:pt x="11292" y="10942"/>
                      <a:pt x="11324" y="10895"/>
                    </a:cubicBezTo>
                    <a:cubicBezTo>
                      <a:pt x="11418" y="10759"/>
                      <a:pt x="12582" y="10796"/>
                      <a:pt x="12715" y="10940"/>
                    </a:cubicBezTo>
                    <a:cubicBezTo>
                      <a:pt x="12917" y="11158"/>
                      <a:pt x="12429" y="13277"/>
                      <a:pt x="12128" y="13491"/>
                    </a:cubicBezTo>
                    <a:cubicBezTo>
                      <a:pt x="11994" y="13586"/>
                      <a:pt x="11914" y="13679"/>
                      <a:pt x="11944" y="13702"/>
                    </a:cubicBezTo>
                    <a:cubicBezTo>
                      <a:pt x="12545" y="14146"/>
                      <a:pt x="13223" y="14212"/>
                      <a:pt x="13712" y="13867"/>
                    </a:cubicBezTo>
                    <a:cubicBezTo>
                      <a:pt x="14024" y="13648"/>
                      <a:pt x="14017" y="13646"/>
                      <a:pt x="13788" y="13483"/>
                    </a:cubicBezTo>
                    <a:cubicBezTo>
                      <a:pt x="13614" y="13361"/>
                      <a:pt x="13495" y="13025"/>
                      <a:pt x="13310" y="12144"/>
                    </a:cubicBezTo>
                    <a:lnTo>
                      <a:pt x="13067" y="10970"/>
                    </a:lnTo>
                    <a:lnTo>
                      <a:pt x="13335" y="10790"/>
                    </a:lnTo>
                    <a:cubicBezTo>
                      <a:pt x="13561" y="10633"/>
                      <a:pt x="13574" y="10590"/>
                      <a:pt x="13427" y="10504"/>
                    </a:cubicBezTo>
                    <a:cubicBezTo>
                      <a:pt x="13219" y="10380"/>
                      <a:pt x="12964" y="10376"/>
                      <a:pt x="12765" y="10489"/>
                    </a:cubicBezTo>
                    <a:cubicBezTo>
                      <a:pt x="12621" y="10571"/>
                      <a:pt x="11681" y="10403"/>
                      <a:pt x="11533" y="10271"/>
                    </a:cubicBezTo>
                    <a:cubicBezTo>
                      <a:pt x="11491" y="10234"/>
                      <a:pt x="11642" y="10137"/>
                      <a:pt x="11869" y="10052"/>
                    </a:cubicBezTo>
                    <a:cubicBezTo>
                      <a:pt x="12167" y="9941"/>
                      <a:pt x="12279" y="9833"/>
                      <a:pt x="12279" y="9669"/>
                    </a:cubicBezTo>
                    <a:cubicBezTo>
                      <a:pt x="12279" y="9343"/>
                      <a:pt x="11956" y="9067"/>
                      <a:pt x="11575" y="9067"/>
                    </a:cubicBezTo>
                    <a:cubicBezTo>
                      <a:pt x="11396" y="9067"/>
                      <a:pt x="11147" y="9009"/>
                      <a:pt x="11022" y="8939"/>
                    </a:cubicBezTo>
                    <a:cubicBezTo>
                      <a:pt x="10932" y="8888"/>
                      <a:pt x="10864" y="8864"/>
                      <a:pt x="10796" y="8864"/>
                    </a:cubicBezTo>
                    <a:close/>
                    <a:moveTo>
                      <a:pt x="11424" y="9172"/>
                    </a:moveTo>
                    <a:cubicBezTo>
                      <a:pt x="11443" y="9171"/>
                      <a:pt x="11456" y="9171"/>
                      <a:pt x="11475" y="9172"/>
                    </a:cubicBezTo>
                    <a:cubicBezTo>
                      <a:pt x="11729" y="9185"/>
                      <a:pt x="11936" y="9363"/>
                      <a:pt x="11936" y="9654"/>
                    </a:cubicBezTo>
                    <a:cubicBezTo>
                      <a:pt x="11936" y="10005"/>
                      <a:pt x="11470" y="10173"/>
                      <a:pt x="11098" y="9955"/>
                    </a:cubicBezTo>
                    <a:cubicBezTo>
                      <a:pt x="10846" y="9807"/>
                      <a:pt x="10773" y="9806"/>
                      <a:pt x="10486" y="9940"/>
                    </a:cubicBezTo>
                    <a:cubicBezTo>
                      <a:pt x="10069" y="10135"/>
                      <a:pt x="10039" y="10132"/>
                      <a:pt x="9757" y="9879"/>
                    </a:cubicBezTo>
                    <a:cubicBezTo>
                      <a:pt x="9544" y="9688"/>
                      <a:pt x="9542" y="9643"/>
                      <a:pt x="9690" y="9443"/>
                    </a:cubicBezTo>
                    <a:cubicBezTo>
                      <a:pt x="9902" y="9155"/>
                      <a:pt x="10300" y="9104"/>
                      <a:pt x="10578" y="9330"/>
                    </a:cubicBezTo>
                    <a:cubicBezTo>
                      <a:pt x="10782" y="9496"/>
                      <a:pt x="10810" y="9496"/>
                      <a:pt x="11005" y="9338"/>
                    </a:cubicBezTo>
                    <a:cubicBezTo>
                      <a:pt x="11138" y="9230"/>
                      <a:pt x="11287" y="9179"/>
                      <a:pt x="11424" y="9172"/>
                    </a:cubicBezTo>
                    <a:close/>
                    <a:moveTo>
                      <a:pt x="8315" y="12460"/>
                    </a:moveTo>
                    <a:cubicBezTo>
                      <a:pt x="8319" y="12459"/>
                      <a:pt x="8328" y="12460"/>
                      <a:pt x="8332" y="12460"/>
                    </a:cubicBezTo>
                    <a:cubicBezTo>
                      <a:pt x="8401" y="12466"/>
                      <a:pt x="8449" y="12624"/>
                      <a:pt x="8449" y="12927"/>
                    </a:cubicBezTo>
                    <a:cubicBezTo>
                      <a:pt x="8449" y="13218"/>
                      <a:pt x="8394" y="13420"/>
                      <a:pt x="8307" y="13446"/>
                    </a:cubicBezTo>
                    <a:cubicBezTo>
                      <a:pt x="8100" y="13508"/>
                      <a:pt x="8029" y="13260"/>
                      <a:pt x="8131" y="12821"/>
                    </a:cubicBezTo>
                    <a:cubicBezTo>
                      <a:pt x="8185" y="12587"/>
                      <a:pt x="8256" y="12473"/>
                      <a:pt x="8315" y="12460"/>
                    </a:cubicBezTo>
                    <a:close/>
                    <a:moveTo>
                      <a:pt x="8785" y="12483"/>
                    </a:moveTo>
                    <a:cubicBezTo>
                      <a:pt x="8893" y="12469"/>
                      <a:pt x="8959" y="12647"/>
                      <a:pt x="8994" y="13055"/>
                    </a:cubicBezTo>
                    <a:cubicBezTo>
                      <a:pt x="9023" y="13383"/>
                      <a:pt x="8873" y="13562"/>
                      <a:pt x="8701" y="13408"/>
                    </a:cubicBezTo>
                    <a:cubicBezTo>
                      <a:pt x="8579" y="13299"/>
                      <a:pt x="8604" y="12569"/>
                      <a:pt x="8734" y="12498"/>
                    </a:cubicBezTo>
                    <a:cubicBezTo>
                      <a:pt x="8751" y="12488"/>
                      <a:pt x="8769" y="12485"/>
                      <a:pt x="8785" y="12483"/>
                    </a:cubicBezTo>
                    <a:close/>
                    <a:moveTo>
                      <a:pt x="12681" y="12754"/>
                    </a:moveTo>
                    <a:cubicBezTo>
                      <a:pt x="12744" y="12756"/>
                      <a:pt x="12799" y="12899"/>
                      <a:pt x="12799" y="13077"/>
                    </a:cubicBezTo>
                    <a:cubicBezTo>
                      <a:pt x="12799" y="13377"/>
                      <a:pt x="12638" y="13557"/>
                      <a:pt x="12489" y="13423"/>
                    </a:cubicBezTo>
                    <a:cubicBezTo>
                      <a:pt x="12387" y="13332"/>
                      <a:pt x="12555" y="12748"/>
                      <a:pt x="12681" y="12754"/>
                    </a:cubicBezTo>
                    <a:close/>
                    <a:moveTo>
                      <a:pt x="13251" y="12829"/>
                    </a:moveTo>
                    <a:cubicBezTo>
                      <a:pt x="13314" y="12818"/>
                      <a:pt x="13390" y="12914"/>
                      <a:pt x="13411" y="13047"/>
                    </a:cubicBezTo>
                    <a:cubicBezTo>
                      <a:pt x="13458" y="13348"/>
                      <a:pt x="13237" y="13583"/>
                      <a:pt x="13134" y="13341"/>
                    </a:cubicBezTo>
                    <a:cubicBezTo>
                      <a:pt x="13043" y="13129"/>
                      <a:pt x="13105" y="12855"/>
                      <a:pt x="13251" y="12829"/>
                    </a:cubicBezTo>
                    <a:close/>
                  </a:path>
                </a:pathLst>
              </a:custGeom>
              <a:ln w="12700" cap="flat">
                <a:noFill/>
                <a:miter lim="400000"/>
              </a:ln>
              <a:effectLst/>
            </p:spPr>
          </p:pic>
        </p:grpSp>
      </p:grpSp>
      <p:sp>
        <p:nvSpPr>
          <p:cNvPr id="125" name="Казначейство России"/>
          <p:cNvSpPr txBox="1"/>
          <p:nvPr/>
        </p:nvSpPr>
        <p:spPr>
          <a:xfrm>
            <a:off x="932104" y="87660"/>
            <a:ext cx="8458049" cy="6668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defRPr sz="4300" b="1">
                <a:solidFill>
                  <a:srgbClr val="003859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defTabSz="412750" hangingPunct="0"/>
            <a:r>
              <a:rPr lang="ru-RU" sz="2000" kern="0" dirty="0" err="1" smtClean="0">
                <a:cs typeface="Arial" panose="020B0604020202020204" pitchFamily="34" charset="0"/>
              </a:rPr>
              <a:t>Неучастники</a:t>
            </a:r>
            <a:r>
              <a:rPr lang="ru-RU" sz="2000" kern="0" dirty="0" smtClean="0">
                <a:cs typeface="Arial" panose="020B0604020202020204" pitchFamily="34" charset="0"/>
              </a:rPr>
              <a:t> бюджетного процесса </a:t>
            </a:r>
          </a:p>
          <a:p>
            <a:pPr defTabSz="412750" hangingPunct="0"/>
            <a:r>
              <a:rPr lang="ru-RU" sz="2000" kern="0" dirty="0" smtClean="0">
                <a:cs typeface="Arial" panose="020B0604020202020204" pitchFamily="34" charset="0"/>
              </a:rPr>
              <a:t>(операции по перечислению средств </a:t>
            </a:r>
            <a:r>
              <a:rPr lang="ru-RU" sz="2000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с л/</a:t>
            </a:r>
            <a:r>
              <a:rPr lang="ru-RU" sz="2000" kern="0" dirty="0" err="1" smtClean="0">
                <a:solidFill>
                  <a:srgbClr val="0070C0"/>
                </a:solidFill>
                <a:cs typeface="Arial" panose="020B0604020202020204" pitchFamily="34" charset="0"/>
              </a:rPr>
              <a:t>сч</a:t>
            </a:r>
            <a:r>
              <a:rPr lang="ru-RU" sz="2000" kern="0" dirty="0" smtClean="0">
                <a:solidFill>
                  <a:srgbClr val="0070C0"/>
                </a:solidFill>
                <a:cs typeface="Arial" panose="020B0604020202020204" pitchFamily="34" charset="0"/>
              </a:rPr>
              <a:t> 20, 21, 22, 30, 31, 32</a:t>
            </a:r>
            <a:r>
              <a:rPr lang="ru-RU" sz="2000" kern="0" dirty="0" smtClean="0">
                <a:cs typeface="Arial" panose="020B0604020202020204" pitchFamily="34" charset="0"/>
              </a:rPr>
              <a:t>)</a:t>
            </a:r>
            <a:endParaRPr sz="2000" kern="0" dirty="0">
              <a:cs typeface="Arial" panose="020B06040202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232104"/>
              </p:ext>
            </p:extLst>
          </p:nvPr>
        </p:nvGraphicFramePr>
        <p:xfrm>
          <a:off x="834861" y="2973519"/>
          <a:ext cx="5265495" cy="191229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200223"/>
                <a:gridCol w="1200223"/>
                <a:gridCol w="619470"/>
                <a:gridCol w="851771"/>
                <a:gridCol w="919551"/>
                <a:gridCol w="474257"/>
              </a:tblGrid>
              <a:tr h="404809">
                <a:tc gridSpan="2">
                  <a:txBody>
                    <a:bodyPr/>
                    <a:lstStyle/>
                    <a:p>
                      <a:pPr marL="0" marR="0" lvl="0" indent="0" algn="l" defTabSz="41275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1000" b="0" i="0" u="none" strike="noStrike" cap="none" spc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  <a:sym typeface="Helvetica Neue Ligh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БИК</a:t>
                      </a:r>
                      <a:endParaRPr lang="ru-RU" sz="10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33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Банк получателя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89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ИНН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900" b="0" i="0" u="none" strike="noStrike" kern="1200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  <a:sym typeface="Helvetica Neue Light"/>
                        </a:rPr>
                        <a:t>КПП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Счет №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7534">
                <a:tc rowSpan="3"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1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8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336">
                <a:tc gridSpan="2"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ru-RU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оп.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Срок плат.</a:t>
                      </a:r>
                      <a:endParaRPr kumimoji="0" lang="ru-RU" sz="10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844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Наз. пл.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Очер. Плат.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685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900" b="0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Times New Roman" pitchFamily="18" charset="0"/>
                          <a:ea typeface="+mn-ea"/>
                          <a:cs typeface="Arial" pitchFamily="34" charset="0"/>
                          <a:sym typeface="Helvetica Neue Light"/>
                        </a:rPr>
                        <a:t>Получатель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Рез. поле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3831367" y="2676157"/>
            <a:ext cx="2268990" cy="221986"/>
          </a:xfrm>
          <a:prstGeom prst="roundRect">
            <a:avLst/>
          </a:prstGeom>
          <a:noFill/>
          <a:ln w="317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31367" y="2359932"/>
            <a:ext cx="2268989" cy="249282"/>
          </a:xfrm>
          <a:prstGeom prst="roundRect">
            <a:avLst/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831367" y="1956374"/>
            <a:ext cx="2268989" cy="259775"/>
          </a:xfrm>
          <a:prstGeom prst="roundRect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>
              <a:defRPr/>
            </a:pPr>
            <a:endParaRPr lang="ru-RU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304334"/>
              </p:ext>
            </p:extLst>
          </p:nvPr>
        </p:nvGraphicFramePr>
        <p:xfrm>
          <a:off x="834861" y="4880919"/>
          <a:ext cx="5265496" cy="759529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393808"/>
                <a:gridCol w="696904"/>
                <a:gridCol w="232301"/>
                <a:gridCol w="542036"/>
                <a:gridCol w="774338"/>
                <a:gridCol w="1084073"/>
                <a:gridCol w="542036"/>
              </a:tblGrid>
              <a:tr h="2718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altLang="ru-RU" sz="800" b="0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54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3254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0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Назначение платежа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6863158" y="1968159"/>
            <a:ext cx="2376264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>
              <a:defRPr/>
            </a:pP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Казначейский </a:t>
            </a: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счет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863158" y="2655123"/>
            <a:ext cx="2020492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Единый </a:t>
            </a:r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казначейский </a:t>
            </a:r>
            <a:r>
              <a:rPr lang="ru-RU" sz="1100" dirty="0">
                <a:solidFill>
                  <a:schemeClr val="tx1"/>
                </a:solidFill>
                <a:cs typeface="Times New Roman" panose="02020603050405020304" pitchFamily="18" charset="0"/>
              </a:rPr>
              <a:t>счет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863158" y="2372998"/>
            <a:ext cx="2232248" cy="2616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72000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sz="1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БИК УФК по г. Москве</a:t>
            </a:r>
            <a:endParaRPr lang="ru-RU" sz="11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28" name="Соединительная линия уступом 26"/>
          <p:cNvCxnSpPr>
            <a:stCxn id="27" idx="1"/>
          </p:cNvCxnSpPr>
          <p:nvPr/>
        </p:nvCxnSpPr>
        <p:spPr>
          <a:xfrm flipH="1">
            <a:off x="6179046" y="2503803"/>
            <a:ext cx="684112" cy="1"/>
          </a:xfrm>
          <a:prstGeom prst="straightConnector1">
            <a:avLst/>
          </a:prstGeom>
          <a:ln w="190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34"/>
          <p:cNvCxnSpPr>
            <a:stCxn id="26" idx="1"/>
          </p:cNvCxnSpPr>
          <p:nvPr/>
        </p:nvCxnSpPr>
        <p:spPr>
          <a:xfrm flipH="1">
            <a:off x="6187322" y="2785928"/>
            <a:ext cx="675836" cy="1"/>
          </a:xfrm>
          <a:prstGeom prst="straightConnector1">
            <a:avLst/>
          </a:prstGeom>
          <a:ln w="190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оединительная линия уступом 41"/>
          <p:cNvCxnSpPr>
            <a:stCxn id="25" idx="1"/>
          </p:cNvCxnSpPr>
          <p:nvPr/>
        </p:nvCxnSpPr>
        <p:spPr>
          <a:xfrm flipH="1">
            <a:off x="6179046" y="2098964"/>
            <a:ext cx="684112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Курица контур.png" descr="Курица контур.png"/>
          <p:cNvPicPr>
            <a:picLocks noChangeAspect="1"/>
          </p:cNvPicPr>
          <p:nvPr/>
        </p:nvPicPr>
        <p:blipFill rotWithShape="1">
          <a:blip r:embed="rId5" cstate="print">
            <a:alphaModFix amt="17535"/>
            <a:extLst/>
          </a:blip>
          <a:srcRect r="50000"/>
          <a:stretch/>
        </p:blipFill>
        <p:spPr>
          <a:xfrm>
            <a:off x="9583544" y="420209"/>
            <a:ext cx="2608458" cy="5863766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Box 21"/>
          <p:cNvSpPr txBox="1"/>
          <p:nvPr/>
        </p:nvSpPr>
        <p:spPr>
          <a:xfrm>
            <a:off x="834862" y="6036494"/>
            <a:ext cx="9829019" cy="2564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 Neue Medium"/>
              </a:rPr>
              <a:t>*Наименование банка плательщика может быть уточнено. В случае изменения информация будет доведена дополнительно.</a:t>
            </a:r>
            <a:endParaRPr lang="ru-RU" sz="1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 Neue Medium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793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573</Words>
  <Application>Microsoft Office PowerPoint</Application>
  <PresentationFormat>Широкоэкранный</PresentationFormat>
  <Paragraphs>170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Calibri</vt:lpstr>
      <vt:lpstr>Helvetica</vt:lpstr>
      <vt:lpstr>Helvetica Neue</vt:lpstr>
      <vt:lpstr>Helvetica Neue Light</vt:lpstr>
      <vt:lpstr>Helvetica Neue Medium</vt:lpstr>
      <vt:lpstr>Times New Roman</vt:lpstr>
      <vt:lpstr>1_Оформление по умолчанию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Лагутина Елена Игоревна</dc:creator>
  <cp:lastModifiedBy>Никитина Елена Вячеславовна</cp:lastModifiedBy>
  <cp:revision>84</cp:revision>
  <cp:lastPrinted>2020-08-12T07:47:38Z</cp:lastPrinted>
  <dcterms:created xsi:type="dcterms:W3CDTF">2020-05-17T17:11:32Z</dcterms:created>
  <dcterms:modified xsi:type="dcterms:W3CDTF">2020-09-15T07:17:31Z</dcterms:modified>
</cp:coreProperties>
</file>